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8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by Ng" initials="TN" lastIdx="16" clrIdx="0">
    <p:extLst>
      <p:ext uri="{19B8F6BF-5375-455C-9EA6-DF929625EA0E}">
        <p15:presenceInfo xmlns:p15="http://schemas.microsoft.com/office/powerpoint/2012/main" userId="5a9af37b3ef55fd4" providerId="Windows Live"/>
      </p:ext>
    </p:extLst>
  </p:cmAuthor>
  <p:cmAuthor id="2" name="Mei WONG" initials="MW" lastIdx="12" clrIdx="1">
    <p:extLst>
      <p:ext uri="{19B8F6BF-5375-455C-9EA6-DF929625EA0E}">
        <p15:presenceInfo xmlns:p15="http://schemas.microsoft.com/office/powerpoint/2012/main" userId="S::mei.wong@aircadets.org.hk::a7993132-4e16-450d-8e1d-8b53a8b41b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26" autoAdjust="0"/>
    <p:restoredTop sz="96370" autoAdjust="0"/>
  </p:normalViewPr>
  <p:slideViewPr>
    <p:cSldViewPr snapToObjects="1">
      <p:cViewPr>
        <p:scale>
          <a:sx n="300" d="100"/>
          <a:sy n="300" d="100"/>
        </p:scale>
        <p:origin x="-3408" y="-34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F54A54F3-1D4B-4C80-86F3-628C875906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43647FE-2A89-41C6-8C14-C4E3033113A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0D487-8C35-154B-91BC-96026EA26582}" type="datetimeFigureOut">
              <a:rPr lang="zh-HK" altLang="en-US"/>
              <a:pPr>
                <a:defRPr/>
              </a:pPr>
              <a:t>2/6/2026</a:t>
            </a:fld>
            <a:endParaRPr lang="zh-HK" altLang="en-US"/>
          </a:p>
        </p:txBody>
      </p:sp>
      <p:sp>
        <p:nvSpPr>
          <p:cNvPr id="4" name="投影片影像版面配置區 3">
            <a:extLst>
              <a:ext uri="{FF2B5EF4-FFF2-40B4-BE49-F238E27FC236}">
                <a16:creationId xmlns:a16="http://schemas.microsoft.com/office/drawing/2014/main" id="{9B288564-92D3-47F7-BD0A-21BE82C099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HK" altLang="en-US" noProof="0"/>
          </a:p>
        </p:txBody>
      </p:sp>
      <p:sp>
        <p:nvSpPr>
          <p:cNvPr id="5" name="備忘稿版面配置區 4">
            <a:extLst>
              <a:ext uri="{FF2B5EF4-FFF2-40B4-BE49-F238E27FC236}">
                <a16:creationId xmlns:a16="http://schemas.microsoft.com/office/drawing/2014/main" id="{156F8E54-4B28-4922-9E5F-AB53FD10C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849"/>
            <a:ext cx="5438775" cy="3908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  <a:endParaRPr lang="zh-HK" altLang="en-US" noProof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43BDBBE-4119-4338-A2A2-657FF0E372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324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A1DEA49-94FA-49AD-AB7C-4EE93316A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324"/>
            <a:ext cx="2946400" cy="498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852302-58AB-074A-9816-207B0F110E27}" type="slidenum">
              <a:rPr lang="zh-HK" altLang="en-US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23422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影像版面配置區 1">
            <a:extLst>
              <a:ext uri="{FF2B5EF4-FFF2-40B4-BE49-F238E27FC236}">
                <a16:creationId xmlns:a16="http://schemas.microsoft.com/office/drawing/2014/main" id="{56B4B9A2-975E-F547-D2BF-0914E625DA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備忘稿版面配置區 2">
            <a:extLst>
              <a:ext uri="{FF2B5EF4-FFF2-40B4-BE49-F238E27FC236}">
                <a16:creationId xmlns:a16="http://schemas.microsoft.com/office/drawing/2014/main" id="{0B4D5D7A-1B86-A7C3-A03D-2829F0E35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HK" altLang="en-US"/>
          </a:p>
        </p:txBody>
      </p:sp>
      <p:sp>
        <p:nvSpPr>
          <p:cNvPr id="4100" name="投影片編號版面配置區 3">
            <a:extLst>
              <a:ext uri="{FF2B5EF4-FFF2-40B4-BE49-F238E27FC236}">
                <a16:creationId xmlns:a16="http://schemas.microsoft.com/office/drawing/2014/main" id="{13D36BD7-1E9B-CB5C-F77A-8AFC5F6E85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35FBEC0-1A37-E643-BF50-C2C5FAF2889E}" type="slidenum">
              <a:rPr lang="zh-HK" altLang="en-US" sz="1200"/>
              <a:pPr/>
              <a:t>1</a:t>
            </a:fld>
            <a:endParaRPr lang="zh-HK" altLang="en-US" sz="1200"/>
          </a:p>
        </p:txBody>
      </p:sp>
    </p:spTree>
    <p:extLst>
      <p:ext uri="{BB962C8B-B14F-4D97-AF65-F5344CB8AC3E}">
        <p14:creationId xmlns:p14="http://schemas.microsoft.com/office/powerpoint/2010/main" val="292362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  <a:endParaRPr lang="zh-HK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851096-6A1F-2035-2622-05A44E519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ECE01-89D5-D3FA-EC47-5EF863144E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F27AE3-AB21-92BE-9CBB-A97626B9C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D06B1B-F358-D34B-A9A3-9231FE2754F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738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5F6847-5AD5-5A51-B31A-D8DCCB1744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C81948-F52B-ADD2-1E6B-E6D493847E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454AF5-2F25-2E67-F0B6-541F9DFABB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5DE34-2433-4D4E-8B8E-717F285F322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456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3438" y="274638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5738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94B7B3-E441-7D7B-44DB-B3B680242B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A440AA-5794-85E6-5CDF-40F333C57D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B83EB4-072F-D2F6-AA99-51A981D859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5B4AE-C216-7E4F-AEF4-7AE509BAF7F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6588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93292A-3A69-9DCE-E6A9-8FDEFD1F68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B6DBCA-8341-4BDA-6983-61203DCA2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242892-D349-DD9A-B082-5860F3B2DF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082E8D-62CB-5D48-877D-09E61402E84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858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B29D92-94C7-27B6-ECF4-9C4C8CE1F0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D8E669-11DE-08A1-3BA2-290D07B0BD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EE0377-2FEC-ECC4-D7AC-20C9757B6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C6A85-00AC-CD4D-B302-DB532A652F0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512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30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0876-495D-5C0B-9E65-A8B8DBB5DA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A5C6C-3898-D538-5301-662BB3B778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36B281-F4DB-51F3-4957-8D6FC9A526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CA8316-508D-4045-9EBA-9D2C6C7537E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947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F1273CB-7908-FDDE-4529-AD889038E5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5E01BB9-1C90-D358-D60F-28B7371868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C853CD8-00D4-0EB7-9081-78E083B68C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48C16F-31D5-B443-A317-9A6DC8E90B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65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1053FE-3329-8E2A-6DDE-926CF74F0F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3784F0-929C-8C79-BE66-B1F8DE224E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050458-48EC-D301-5242-E07E8E2784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49812-505E-B343-B91F-8A92DE7A6A4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943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8E8BB42-8D9D-95B9-D1F4-D24AB52F7D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8B2706-9598-FCE2-9E90-5F4BF302A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F7439B3-8608-B597-5462-FBD0B11EC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B3E101-CF86-4E4E-BE20-161003F2F4D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66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BF01D0-C9F3-4348-A9B2-224753227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1C3A26-C080-993A-98C6-EFFE899E14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279F4C-0231-E6D4-8FA7-35B109F9AF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8B046E-8A15-1147-AC07-BE93F8E9A79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6364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HK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1FB98D-2E54-70EB-0BBC-0FDC7940E3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FBB2A-9DEC-4862-540B-FB8E158A3A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CD9344-AD8F-3920-466A-C10E48920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FAAFC-6B5F-6840-A69E-5BC9D78EBB3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19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8296E59-B29A-4366-AED5-824376813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69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5758" tIns="47880" rIns="95758" bIns="478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41C2F0-3312-4220-A916-43D2B5FE1A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698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5758" tIns="47880" rIns="95758" bIns="478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A356F04-5F92-4483-9D50-AD84C46B4F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6813"/>
            <a:ext cx="2312988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58" tIns="47880" rIns="95758" bIns="47880" numCol="1" anchor="t" anchorCtr="0" compatLnSpc="1">
            <a:prstTxWarp prst="textNoShape">
              <a:avLst/>
            </a:prstTxWarp>
          </a:bodyPr>
          <a:lstStyle>
            <a:lvl1pPr defTabSz="957263" eaLnBrk="1" hangingPunct="1">
              <a:defRPr sz="16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929BF8-984B-40C5-A03A-7C1A6C23FE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6813"/>
            <a:ext cx="3138488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58" tIns="47880" rIns="95758" bIns="47880" numCol="1" anchor="t" anchorCtr="0" compatLnSpc="1">
            <a:prstTxWarp prst="textNoShape">
              <a:avLst/>
            </a:prstTxWarp>
          </a:bodyPr>
          <a:lstStyle>
            <a:lvl1pPr algn="ctr" defTabSz="957263" eaLnBrk="1" hangingPunct="1">
              <a:defRPr sz="16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ED8FE4B-E9FF-4F44-9034-3FA8722B7DB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6813"/>
            <a:ext cx="2312988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58" tIns="47880" rIns="95758" bIns="47880" numCol="1" anchor="t" anchorCtr="0" compatLnSpc="1">
            <a:prstTxWarp prst="textNoShape">
              <a:avLst/>
            </a:prstTxWarp>
          </a:bodyPr>
          <a:lstStyle>
            <a:lvl1pPr algn="r" defTabSz="957263" eaLnBrk="1" hangingPunct="1">
              <a:defRPr sz="1600"/>
            </a:lvl1pPr>
          </a:lstStyle>
          <a:p>
            <a:fld id="{066A9952-DB99-5049-930A-103722E8F6C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kumimoji="1" sz="29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611438" indent="-238125" algn="l" defTabSz="957263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068638" indent="-238125" algn="l" defTabSz="957263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525838" indent="-238125" algn="l" defTabSz="957263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3983038" indent="-238125" algn="l" defTabSz="957263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58">
            <a:extLst>
              <a:ext uri="{FF2B5EF4-FFF2-40B4-BE49-F238E27FC236}">
                <a16:creationId xmlns:a16="http://schemas.microsoft.com/office/drawing/2014/main" id="{755DE060-AA9C-4C4C-BDA5-2817F67A2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404813"/>
            <a:ext cx="8731250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zh-TW" sz="800" b="1" dirty="0"/>
              <a:t>HONG KONG AIR CADET CORPS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zh-HK" sz="600" b="1" dirty="0"/>
              <a:t>Organisation Chart </a:t>
            </a:r>
            <a:r>
              <a:rPr lang="en-US" altLang="zh-HK" sz="600" b="1"/>
              <a:t>1 Jun</a:t>
            </a:r>
            <a:r>
              <a:rPr lang="zh-TW" altLang="en-US" sz="600" b="1"/>
              <a:t> </a:t>
            </a:r>
            <a:r>
              <a:rPr lang="en-US" altLang="zh-TW" sz="600" b="1" dirty="0"/>
              <a:t>2026</a:t>
            </a:r>
          </a:p>
        </p:txBody>
      </p:sp>
      <p:sp>
        <p:nvSpPr>
          <p:cNvPr id="2051" name="AutoShape 5">
            <a:extLst>
              <a:ext uri="{FF2B5EF4-FFF2-40B4-BE49-F238E27FC236}">
                <a16:creationId xmlns:a16="http://schemas.microsoft.com/office/drawing/2014/main" id="{727ADF2A-2890-4D75-BCA3-77058845E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188" y="981075"/>
            <a:ext cx="1096962" cy="2841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Commanding Officer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CO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Gp </a:t>
            </a:r>
            <a:r>
              <a:rPr lang="en-US" altLang="zh-TW" sz="400" dirty="0" err="1"/>
              <a:t>Capt</a:t>
            </a:r>
            <a:r>
              <a:rPr lang="en-US" altLang="zh-TW" sz="400" dirty="0"/>
              <a:t> CHAN Man Lang </a:t>
            </a:r>
            <a:r>
              <a:rPr lang="en-US" altLang="zh-TW" sz="300" dirty="0"/>
              <a:t>IDSM</a:t>
            </a:r>
          </a:p>
        </p:txBody>
      </p:sp>
      <p:cxnSp>
        <p:nvCxnSpPr>
          <p:cNvPr id="2054" name="AutoShape 152">
            <a:extLst>
              <a:ext uri="{FF2B5EF4-FFF2-40B4-BE49-F238E27FC236}">
                <a16:creationId xmlns:a16="http://schemas.microsoft.com/office/drawing/2014/main" id="{0AB1D158-53A4-487F-BB6C-39F783187AA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75682" y="2219325"/>
            <a:ext cx="838800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55" name="AutoShape 146">
            <a:extLst>
              <a:ext uri="{FF2B5EF4-FFF2-40B4-BE49-F238E27FC236}">
                <a16:creationId xmlns:a16="http://schemas.microsoft.com/office/drawing/2014/main" id="{EFAE3AD9-1FFE-4D6E-AA71-BAD11F6854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67288" y="1268700"/>
            <a:ext cx="0" cy="10260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56" name="AutoShape 201">
            <a:extLst>
              <a:ext uri="{FF2B5EF4-FFF2-40B4-BE49-F238E27FC236}">
                <a16:creationId xmlns:a16="http://schemas.microsoft.com/office/drawing/2014/main" id="{3140821F-39DA-46CF-849E-1F735D31FC2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60838" y="1751341"/>
            <a:ext cx="1655762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DFF2FA9-89B8-46D5-A3F3-810F865F42E3}"/>
              </a:ext>
            </a:extLst>
          </p:cNvPr>
          <p:cNvGrpSpPr/>
          <p:nvPr/>
        </p:nvGrpSpPr>
        <p:grpSpPr>
          <a:xfrm>
            <a:off x="5817119" y="1461165"/>
            <a:ext cx="791145" cy="623196"/>
            <a:chOff x="5817119" y="1561502"/>
            <a:chExt cx="791145" cy="566542"/>
          </a:xfrm>
        </p:grpSpPr>
        <p:cxnSp>
          <p:nvCxnSpPr>
            <p:cNvPr id="2138" name="AutoShape 146">
              <a:extLst>
                <a:ext uri="{FF2B5EF4-FFF2-40B4-BE49-F238E27FC236}">
                  <a16:creationId xmlns:a16="http://schemas.microsoft.com/office/drawing/2014/main" id="{9DEA7C6F-98DD-44F5-AD05-08AB2D807F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20467" y="1685577"/>
              <a:ext cx="0" cy="32400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8" name="AutoShape 33">
              <a:extLst>
                <a:ext uri="{FF2B5EF4-FFF2-40B4-BE49-F238E27FC236}">
                  <a16:creationId xmlns:a16="http://schemas.microsoft.com/office/drawing/2014/main" id="{CB17895E-F185-42BF-8C4D-1476C80BD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2441" y="1561502"/>
              <a:ext cx="725823" cy="24912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Commanding Officer’s Office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PA to CO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Flt Lt A C P FUNG</a:t>
              </a:r>
            </a:p>
          </p:txBody>
        </p:sp>
        <p:cxnSp>
          <p:nvCxnSpPr>
            <p:cNvPr id="19" name="AutoShape 203">
              <a:extLst>
                <a:ext uri="{FF2B5EF4-FFF2-40B4-BE49-F238E27FC236}">
                  <a16:creationId xmlns:a16="http://schemas.microsoft.com/office/drawing/2014/main" id="{89AC937D-BB71-45EB-950E-09A9423D3DC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817119" y="1687380"/>
              <a:ext cx="64280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203" name="AutoShape 33">
              <a:extLst>
                <a:ext uri="{FF2B5EF4-FFF2-40B4-BE49-F238E27FC236}">
                  <a16:creationId xmlns:a16="http://schemas.microsoft.com/office/drawing/2014/main" id="{3AB5F769-F422-435B-88FB-2863E2AD4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1026" y="1889241"/>
              <a:ext cx="725823" cy="2388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Corps Warrant Officer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Corps WO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WO TSE K W</a:t>
              </a:r>
            </a:p>
          </p:txBody>
        </p:sp>
        <p:cxnSp>
          <p:nvCxnSpPr>
            <p:cNvPr id="20" name="AutoShape 203">
              <a:extLst>
                <a:ext uri="{FF2B5EF4-FFF2-40B4-BE49-F238E27FC236}">
                  <a16:creationId xmlns:a16="http://schemas.microsoft.com/office/drawing/2014/main" id="{2FAD2CC6-8501-45C1-B3E9-D0189DC8F29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820467" y="2007976"/>
              <a:ext cx="64280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FD48709F-1A80-4132-9E78-18A6FC17BF94}"/>
              </a:ext>
            </a:extLst>
          </p:cNvPr>
          <p:cNvGrpSpPr/>
          <p:nvPr/>
        </p:nvGrpSpPr>
        <p:grpSpPr>
          <a:xfrm>
            <a:off x="282372" y="2216150"/>
            <a:ext cx="2408238" cy="2200276"/>
            <a:chOff x="128588" y="2216150"/>
            <a:chExt cx="2762251" cy="2434718"/>
          </a:xfrm>
        </p:grpSpPr>
        <p:sp>
          <p:nvSpPr>
            <p:cNvPr id="4" name="AutoShape 28">
              <a:extLst>
                <a:ext uri="{FF2B5EF4-FFF2-40B4-BE49-F238E27FC236}">
                  <a16:creationId xmlns:a16="http://schemas.microsoft.com/office/drawing/2014/main" id="{E49CE7BB-CCA8-4F76-BCDF-53BB6BE18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63" y="2278063"/>
              <a:ext cx="900112" cy="2714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/>
            <a:p>
              <a:pPr algn="ctr" defTabSz="957263" eaLnBrk="1" hangingPunct="1">
                <a:defRPr/>
              </a:pPr>
              <a:r>
                <a:rPr lang="en-US" altLang="zh-TW" sz="400" kern="1000" dirty="0">
                  <a:latin typeface="Arial" charset="0"/>
                </a:rPr>
                <a:t>Deputy Commanding Officer, </a:t>
              </a:r>
            </a:p>
            <a:p>
              <a:pPr algn="ctr" defTabSz="957263" eaLnBrk="1" hangingPunct="1">
                <a:defRPr/>
              </a:pPr>
              <a:r>
                <a:rPr lang="en-US" altLang="zh-TW" sz="400" kern="1000" dirty="0">
                  <a:latin typeface="Arial" charset="0"/>
                </a:rPr>
                <a:t>Administration</a:t>
              </a:r>
            </a:p>
            <a:p>
              <a:pPr algn="ctr" defTabSz="957263" eaLnBrk="1" hangingPunct="1">
                <a:defRPr/>
              </a:pPr>
              <a:r>
                <a:rPr lang="en-US" altLang="zh-TW" sz="400" kern="1000" dirty="0">
                  <a:latin typeface="Arial" charset="0"/>
                </a:rPr>
                <a:t>DCO Admin</a:t>
              </a:r>
            </a:p>
            <a:p>
              <a:pPr algn="ctr" defTabSz="957263" eaLnBrk="1" hangingPunct="1">
                <a:defRPr/>
              </a:pPr>
              <a:r>
                <a:rPr lang="en-US" altLang="zh-TW" sz="400" kern="1000" dirty="0">
                  <a:latin typeface="Arial" charset="0"/>
                </a:rPr>
                <a:t>Wg </a:t>
              </a:r>
              <a:r>
                <a:rPr lang="en-US" altLang="zh-TW" sz="400" kern="1000" dirty="0" err="1">
                  <a:latin typeface="Arial" charset="0"/>
                </a:rPr>
                <a:t>Cdr</a:t>
              </a:r>
              <a:r>
                <a:rPr lang="en-US" altLang="zh-TW" sz="400" kern="1000" dirty="0">
                  <a:latin typeface="Arial" charset="0"/>
                </a:rPr>
                <a:t> W </a:t>
              </a:r>
              <a:r>
                <a:rPr lang="en-US" altLang="zh-TW" sz="400" kern="1000" dirty="0" err="1">
                  <a:latin typeface="Arial" charset="0"/>
                </a:rPr>
                <a:t>W</a:t>
              </a:r>
              <a:r>
                <a:rPr lang="en-US" altLang="zh-TW" sz="400" kern="1000" dirty="0">
                  <a:latin typeface="Arial" charset="0"/>
                </a:rPr>
                <a:t> S CHAN</a:t>
              </a:r>
              <a:endParaRPr lang="en-US" altLang="zh-TW" sz="400" dirty="0">
                <a:latin typeface="Arial" charset="0"/>
              </a:endParaRPr>
            </a:p>
          </p:txBody>
        </p:sp>
        <p:cxnSp>
          <p:nvCxnSpPr>
            <p:cNvPr id="2053" name="AutoShape 148">
              <a:extLst>
                <a:ext uri="{FF2B5EF4-FFF2-40B4-BE49-F238E27FC236}">
                  <a16:creationId xmlns:a16="http://schemas.microsoft.com/office/drawing/2014/main" id="{8A7907FA-4160-414E-9107-4CC5BE65D0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6263" y="2216150"/>
              <a:ext cx="0" cy="61913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3081" name="群組 2053">
              <a:extLst>
                <a:ext uri="{FF2B5EF4-FFF2-40B4-BE49-F238E27FC236}">
                  <a16:creationId xmlns:a16="http://schemas.microsoft.com/office/drawing/2014/main" id="{CDA27BC8-5723-B82A-7BE3-2BFA2677C6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588" y="2551113"/>
              <a:ext cx="900112" cy="1982787"/>
              <a:chOff x="561977" y="2622550"/>
              <a:chExt cx="899615" cy="1982789"/>
            </a:xfrm>
          </p:grpSpPr>
          <p:sp>
            <p:nvSpPr>
              <p:cNvPr id="6" name="AutoShape 141">
                <a:extLst>
                  <a:ext uri="{FF2B5EF4-FFF2-40B4-BE49-F238E27FC236}">
                    <a16:creationId xmlns:a16="http://schemas.microsoft.com/office/drawing/2014/main" id="{522650F1-CAEB-47C6-A497-65853AE03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977" y="2767012"/>
                <a:ext cx="899615" cy="2714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/>
              <a:p>
                <a:pPr algn="ctr" defTabSz="957263" eaLnBrk="1" hangingPunct="1">
                  <a:defRPr/>
                </a:pPr>
                <a:r>
                  <a:rPr lang="en-US" altLang="zh-TW" sz="400" dirty="0">
                    <a:latin typeface="Arial" charset="0"/>
                  </a:rPr>
                  <a:t>Officer Commanding</a:t>
                </a:r>
              </a:p>
              <a:p>
                <a:pPr algn="ctr" defTabSz="957263" eaLnBrk="1" hangingPunct="1">
                  <a:defRPr/>
                </a:pPr>
                <a:r>
                  <a:rPr lang="en-US" altLang="zh-TW" sz="400" kern="1000" dirty="0">
                    <a:latin typeface="Arial" charset="0"/>
                  </a:rPr>
                  <a:t>Administration Group</a:t>
                </a:r>
              </a:p>
              <a:p>
                <a:pPr algn="ctr" defTabSz="957263" eaLnBrk="1" hangingPunct="1">
                  <a:defRPr/>
                </a:pPr>
                <a:r>
                  <a:rPr lang="en-US" altLang="zh-TW" sz="400" dirty="0">
                    <a:latin typeface="Arial" charset="0"/>
                  </a:rPr>
                  <a:t>OC Admin Gp</a:t>
                </a:r>
              </a:p>
              <a:p>
                <a:pPr algn="ctr" defTabSz="957263" eaLnBrk="1" hangingPunct="1">
                  <a:defRPr/>
                </a:pPr>
                <a:r>
                  <a:rPr lang="en-US" altLang="zh-TW" sz="400" dirty="0">
                    <a:latin typeface="Arial" charset="0"/>
                  </a:rPr>
                  <a:t>Vacant</a:t>
                </a:r>
              </a:p>
            </p:txBody>
          </p:sp>
          <p:cxnSp>
            <p:nvCxnSpPr>
              <p:cNvPr id="2210" name="AutoShape 169">
                <a:extLst>
                  <a:ext uri="{FF2B5EF4-FFF2-40B4-BE49-F238E27FC236}">
                    <a16:creationId xmlns:a16="http://schemas.microsoft.com/office/drawing/2014/main" id="{F8B85D3D-EA76-4175-AC2E-B34D3243B57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010991" y="2622550"/>
                <a:ext cx="0" cy="144462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3251" name="群組 8">
                <a:extLst>
                  <a:ext uri="{FF2B5EF4-FFF2-40B4-BE49-F238E27FC236}">
                    <a16:creationId xmlns:a16="http://schemas.microsoft.com/office/drawing/2014/main" id="{8C7873A0-90B8-7FD4-B9A6-01F2E57A89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854" y="3952876"/>
                <a:ext cx="820738" cy="271462"/>
                <a:chOff x="579438" y="4495801"/>
                <a:chExt cx="820737" cy="271462"/>
              </a:xfrm>
            </p:grpSpPr>
            <p:sp>
              <p:nvSpPr>
                <p:cNvPr id="2222" name="AutoShape 42">
                  <a:extLst>
                    <a:ext uri="{FF2B5EF4-FFF2-40B4-BE49-F238E27FC236}">
                      <a16:creationId xmlns:a16="http://schemas.microsoft.com/office/drawing/2014/main" id="{DE798F05-B72F-4131-9EFA-E8E15B4DE2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289" y="4495801"/>
                  <a:ext cx="748885" cy="27146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Supply Flight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Sup Flt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Flt Lt D C L WONG</a:t>
                  </a:r>
                </a:p>
              </p:txBody>
            </p:sp>
            <p:cxnSp>
              <p:nvCxnSpPr>
                <p:cNvPr id="2223" name="AutoShape 187">
                  <a:extLst>
                    <a:ext uri="{FF2B5EF4-FFF2-40B4-BE49-F238E27FC236}">
                      <a16:creationId xmlns:a16="http://schemas.microsoft.com/office/drawing/2014/main" id="{9D852EB4-78FA-4232-8242-344B4E70B50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579892" y="4632326"/>
                  <a:ext cx="66638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252" name="群組 287">
                <a:extLst>
                  <a:ext uri="{FF2B5EF4-FFF2-40B4-BE49-F238E27FC236}">
                    <a16:creationId xmlns:a16="http://schemas.microsoft.com/office/drawing/2014/main" id="{31274210-FA22-F061-FC58-8725F4A123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4029" y="3557588"/>
                <a:ext cx="815975" cy="269875"/>
                <a:chOff x="226968" y="2846388"/>
                <a:chExt cx="816213" cy="269952"/>
              </a:xfrm>
            </p:grpSpPr>
            <p:sp>
              <p:nvSpPr>
                <p:cNvPr id="2220" name="AutoShape 45">
                  <a:extLst>
                    <a:ext uri="{FF2B5EF4-FFF2-40B4-BE49-F238E27FC236}">
                      <a16:creationId xmlns:a16="http://schemas.microsoft.com/office/drawing/2014/main" id="{0997DA1A-BECA-469B-B401-0EF86BD46B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665" y="2846388"/>
                  <a:ext cx="747518" cy="26995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Adventure Activities 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Squadron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AAS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Flt Lt (</a:t>
                  </a:r>
                  <a:r>
                    <a:rPr lang="en-US" altLang="zh-TW" sz="400" dirty="0" err="1"/>
                    <a:t>sp</a:t>
                  </a:r>
                  <a:r>
                    <a:rPr lang="en-US" altLang="zh-TW" sz="400" dirty="0"/>
                    <a:t>) F </a:t>
                  </a:r>
                  <a:r>
                    <a:rPr lang="en-US" altLang="zh-TW" sz="400" dirty="0" err="1"/>
                    <a:t>F</a:t>
                  </a:r>
                  <a:r>
                    <a:rPr lang="en-US" altLang="zh-TW" sz="400" dirty="0"/>
                    <a:t> C POON</a:t>
                  </a:r>
                </a:p>
              </p:txBody>
            </p:sp>
            <p:cxnSp>
              <p:nvCxnSpPr>
                <p:cNvPr id="2221" name="AutoShape 187">
                  <a:extLst>
                    <a:ext uri="{FF2B5EF4-FFF2-40B4-BE49-F238E27FC236}">
                      <a16:creationId xmlns:a16="http://schemas.microsoft.com/office/drawing/2014/main" id="{E8384CBB-6348-4F9F-AC8B-0B400713C4B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227421" y="2981365"/>
                  <a:ext cx="68244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253" name="群組 2073">
                <a:extLst>
                  <a:ext uri="{FF2B5EF4-FFF2-40B4-BE49-F238E27FC236}">
                    <a16:creationId xmlns:a16="http://schemas.microsoft.com/office/drawing/2014/main" id="{71575B56-6DD5-C994-38EC-C23B1CB7FD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2442" y="3152776"/>
                <a:ext cx="815975" cy="269875"/>
                <a:chOff x="226951" y="2465390"/>
                <a:chExt cx="816230" cy="272972"/>
              </a:xfrm>
            </p:grpSpPr>
            <p:sp>
              <p:nvSpPr>
                <p:cNvPr id="2218" name="AutoShape 46">
                  <a:extLst>
                    <a:ext uri="{FF2B5EF4-FFF2-40B4-BE49-F238E27FC236}">
                      <a16:creationId xmlns:a16="http://schemas.microsoft.com/office/drawing/2014/main" id="{B05DC3FD-6DDF-42EC-A3EF-A6473A3B66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651" y="2465390"/>
                  <a:ext cx="747532" cy="2729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Medical Squadron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</a:t>
                  </a:r>
                  <a:r>
                    <a:rPr lang="en-US" altLang="zh-TW" sz="400"/>
                    <a:t>Med Sqn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/>
                    <a:t>Sqn </a:t>
                  </a:r>
                  <a:r>
                    <a:rPr lang="en-US" altLang="zh-TW" sz="400" dirty="0" err="1"/>
                    <a:t>Ldr</a:t>
                  </a:r>
                  <a:r>
                    <a:rPr lang="en-US" altLang="zh-TW" sz="400" dirty="0"/>
                    <a:t> TSANG Chi Ho</a:t>
                  </a:r>
                  <a:endParaRPr lang="en-US" altLang="zh-TW" sz="300" dirty="0"/>
                </a:p>
              </p:txBody>
            </p:sp>
            <p:cxnSp>
              <p:nvCxnSpPr>
                <p:cNvPr id="2219" name="AutoShape 187">
                  <a:extLst>
                    <a:ext uri="{FF2B5EF4-FFF2-40B4-BE49-F238E27FC236}">
                      <a16:creationId xmlns:a16="http://schemas.microsoft.com/office/drawing/2014/main" id="{6214FCAC-A73C-4A5A-A66E-12B14BC33E0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227404" y="2600270"/>
                  <a:ext cx="68247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254" name="群組 24">
                <a:extLst>
                  <a:ext uri="{FF2B5EF4-FFF2-40B4-BE49-F238E27FC236}">
                    <a16:creationId xmlns:a16="http://schemas.microsoft.com/office/drawing/2014/main" id="{1462C43F-D723-3724-5E78-CDD33C9B36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842" y="4333877"/>
                <a:ext cx="818697" cy="271462"/>
                <a:chOff x="660388" y="4324351"/>
                <a:chExt cx="818697" cy="271462"/>
              </a:xfrm>
            </p:grpSpPr>
            <p:sp>
              <p:nvSpPr>
                <p:cNvPr id="3" name="AutoShape 42">
                  <a:extLst>
                    <a:ext uri="{FF2B5EF4-FFF2-40B4-BE49-F238E27FC236}">
                      <a16:creationId xmlns:a16="http://schemas.microsoft.com/office/drawing/2014/main" id="{71564310-3080-4D78-AD20-90240CC784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0200" y="4324351"/>
                  <a:ext cx="748885" cy="27146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en-US" altLang="zh-TW" sz="400" dirty="0"/>
                </a:p>
                <a:p>
                  <a:pPr algn="ctr" eaLnBrk="1" hangingPunct="1">
                    <a:lnSpc>
                      <a:spcPct val="85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endParaRPr lang="en-US" altLang="zh-TW" sz="400" dirty="0"/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Public Affairs Flight 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PA Flt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Flt Lt A Y S WONG</a:t>
                  </a:r>
                </a:p>
                <a:p>
                  <a:pPr algn="ctr" eaLnBrk="1" hangingPunct="1">
                    <a:lnSpc>
                      <a:spcPct val="85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endParaRPr lang="en-US" altLang="zh-TW" sz="400" dirty="0"/>
                </a:p>
                <a:p>
                  <a:pPr algn="ctr" eaLnBrk="1" hangingPunct="1">
                    <a:lnSpc>
                      <a:spcPct val="85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endParaRPr lang="en-US" altLang="zh-TW" sz="400" dirty="0"/>
                </a:p>
              </p:txBody>
            </p:sp>
            <p:cxnSp>
              <p:nvCxnSpPr>
                <p:cNvPr id="8" name="AutoShape 187">
                  <a:extLst>
                    <a:ext uri="{FF2B5EF4-FFF2-40B4-BE49-F238E27FC236}">
                      <a16:creationId xmlns:a16="http://schemas.microsoft.com/office/drawing/2014/main" id="{98ED077B-92FC-4BCD-8D97-EE547756983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660388" y="4465638"/>
                  <a:ext cx="66638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9" name="AutoShape 229">
                <a:extLst>
                  <a:ext uri="{FF2B5EF4-FFF2-40B4-BE49-F238E27FC236}">
                    <a16:creationId xmlns:a16="http://schemas.microsoft.com/office/drawing/2014/main" id="{CF5FADA0-3E65-4A3C-8692-E566A24E4D5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639721" y="3040062"/>
                <a:ext cx="0" cy="1439864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082" name="群組 294">
              <a:extLst>
                <a:ext uri="{FF2B5EF4-FFF2-40B4-BE49-F238E27FC236}">
                  <a16:creationId xmlns:a16="http://schemas.microsoft.com/office/drawing/2014/main" id="{0D9900EC-0319-78EF-6395-36DFE724A7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075" y="2219325"/>
              <a:ext cx="892175" cy="330200"/>
              <a:chOff x="7969466" y="1579040"/>
              <a:chExt cx="835200" cy="330099"/>
            </a:xfrm>
          </p:grpSpPr>
          <p:sp>
            <p:nvSpPr>
              <p:cNvPr id="27" name="AutoShape 25">
                <a:extLst>
                  <a:ext uri="{FF2B5EF4-FFF2-40B4-BE49-F238E27FC236}">
                    <a16:creationId xmlns:a16="http://schemas.microsoft.com/office/drawing/2014/main" id="{33427E86-AF45-4E4C-AFF5-1114E18E8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9466" y="1637760"/>
                <a:ext cx="835200" cy="271379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defTabSz="957263"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Deputy Commanding Officer,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Skills Development and Support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DCO SD&amp;S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 err="1"/>
                  <a:t>Wg</a:t>
                </a:r>
                <a:r>
                  <a:rPr lang="en-US" altLang="zh-TW" sz="400" dirty="0"/>
                  <a:t> </a:t>
                </a:r>
                <a:r>
                  <a:rPr lang="en-US" altLang="zh-TW" sz="400" dirty="0" err="1"/>
                  <a:t>Cdr</a:t>
                </a:r>
                <a:r>
                  <a:rPr lang="en-US" altLang="zh-TW" sz="400" dirty="0"/>
                  <a:t> F C CHAN</a:t>
                </a:r>
              </a:p>
            </p:txBody>
          </p:sp>
          <p:cxnSp>
            <p:nvCxnSpPr>
              <p:cNvPr id="28" name="AutoShape 149">
                <a:extLst>
                  <a:ext uri="{FF2B5EF4-FFF2-40B4-BE49-F238E27FC236}">
                    <a16:creationId xmlns:a16="http://schemas.microsoft.com/office/drawing/2014/main" id="{E2D1A687-8DCB-4161-A6A5-2474573D828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8385580" y="1579040"/>
                <a:ext cx="0" cy="55546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086" name="群組 13">
              <a:extLst>
                <a:ext uri="{FF2B5EF4-FFF2-40B4-BE49-F238E27FC236}">
                  <a16:creationId xmlns:a16="http://schemas.microsoft.com/office/drawing/2014/main" id="{1376B2A6-8300-C5C4-8FB8-F822EE82D2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3275" y="3105150"/>
              <a:ext cx="815975" cy="271463"/>
              <a:chOff x="7963076" y="2055837"/>
              <a:chExt cx="715073" cy="270681"/>
            </a:xfrm>
          </p:grpSpPr>
          <p:sp>
            <p:nvSpPr>
              <p:cNvPr id="2201" name="AutoShape 100">
                <a:extLst>
                  <a:ext uri="{FF2B5EF4-FFF2-40B4-BE49-F238E27FC236}">
                    <a16:creationId xmlns:a16="http://schemas.microsoft.com/office/drawing/2014/main" id="{F2B7C8B6-1038-4D10-A449-95CB8E9EE4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2636" y="2055837"/>
                <a:ext cx="645513" cy="27068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defTabSz="957263"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Support Services Wing</a:t>
                </a:r>
              </a:p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OC </a:t>
                </a:r>
                <a:r>
                  <a:rPr lang="en-US" altLang="zh-TW" sz="400" dirty="0" err="1"/>
                  <a:t>Sp</a:t>
                </a:r>
                <a:r>
                  <a:rPr lang="en-US" altLang="zh-TW" sz="400" dirty="0"/>
                  <a:t> Svc </a:t>
                </a:r>
                <a:r>
                  <a:rPr lang="en-US" altLang="zh-TW" sz="400" dirty="0" err="1"/>
                  <a:t>Wg</a:t>
                </a:r>
                <a:endParaRPr lang="en-US" altLang="zh-TW" sz="400" dirty="0"/>
              </a:p>
              <a:p>
                <a:pPr algn="ctr" eaLnBrk="1" hangingPunct="1">
                  <a:lnSpc>
                    <a:spcPct val="95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Sqn </a:t>
                </a:r>
                <a:r>
                  <a:rPr lang="en-US" altLang="zh-TW" sz="400" dirty="0" err="1"/>
                  <a:t>Ldr</a:t>
                </a:r>
                <a:r>
                  <a:rPr lang="en-US" altLang="zh-TW" sz="400" dirty="0"/>
                  <a:t> C K Y FUK</a:t>
                </a:r>
              </a:p>
            </p:txBody>
          </p:sp>
          <p:cxnSp>
            <p:nvCxnSpPr>
              <p:cNvPr id="30" name="AutoShape 349">
                <a:extLst>
                  <a:ext uri="{FF2B5EF4-FFF2-40B4-BE49-F238E27FC236}">
                    <a16:creationId xmlns:a16="http://schemas.microsoft.com/office/drawing/2014/main" id="{E3CE8A1E-841C-488C-A4BA-10F4D3EBE26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7963076" y="2195135"/>
                <a:ext cx="68169" cy="0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087" name="群組 14">
              <a:extLst>
                <a:ext uri="{FF2B5EF4-FFF2-40B4-BE49-F238E27FC236}">
                  <a16:creationId xmlns:a16="http://schemas.microsoft.com/office/drawing/2014/main" id="{836B9317-C5D7-F849-D179-70DDE1F506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6450" y="3535363"/>
              <a:ext cx="808038" cy="273050"/>
              <a:chOff x="7967842" y="2465514"/>
              <a:chExt cx="710307" cy="272141"/>
            </a:xfrm>
          </p:grpSpPr>
          <p:sp>
            <p:nvSpPr>
              <p:cNvPr id="31" name="AutoShape 101">
                <a:extLst>
                  <a:ext uri="{FF2B5EF4-FFF2-40B4-BE49-F238E27FC236}">
                    <a16:creationId xmlns:a16="http://schemas.microsoft.com/office/drawing/2014/main" id="{174493D0-EB2D-4D0D-82E6-FA685D859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6222" y="2465514"/>
                <a:ext cx="641927" cy="27214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defTabSz="957263"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General Service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Training Wing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OC GST Wg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Sqn </a:t>
                </a:r>
                <a:r>
                  <a:rPr lang="en-US" altLang="zh-TW" sz="400" dirty="0" err="1"/>
                  <a:t>Ldr</a:t>
                </a:r>
                <a:r>
                  <a:rPr lang="en-US" altLang="zh-TW" sz="400" dirty="0"/>
                  <a:t> R C M LAU</a:t>
                </a:r>
              </a:p>
            </p:txBody>
          </p:sp>
          <p:cxnSp>
            <p:nvCxnSpPr>
              <p:cNvPr id="2200" name="AutoShape 350">
                <a:extLst>
                  <a:ext uri="{FF2B5EF4-FFF2-40B4-BE49-F238E27FC236}">
                    <a16:creationId xmlns:a16="http://schemas.microsoft.com/office/drawing/2014/main" id="{00FE2AAE-7F15-4D2B-83E0-D34D06F36CA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7967842" y="2603166"/>
                <a:ext cx="69775" cy="0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3088" name="群組 14">
              <a:extLst>
                <a:ext uri="{FF2B5EF4-FFF2-40B4-BE49-F238E27FC236}">
                  <a16:creationId xmlns:a16="http://schemas.microsoft.com/office/drawing/2014/main" id="{59648F61-291F-4919-7E69-245C7B54E9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6450" y="3963988"/>
              <a:ext cx="808038" cy="273050"/>
              <a:chOff x="7967842" y="2471842"/>
              <a:chExt cx="710307" cy="272141"/>
            </a:xfrm>
          </p:grpSpPr>
          <p:sp>
            <p:nvSpPr>
              <p:cNvPr id="2197" name="AutoShape 101">
                <a:extLst>
                  <a:ext uri="{FF2B5EF4-FFF2-40B4-BE49-F238E27FC236}">
                    <a16:creationId xmlns:a16="http://schemas.microsoft.com/office/drawing/2014/main" id="{8BD99E4D-E940-441A-B370-2A43A662B8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6222" y="2471842"/>
                <a:ext cx="641927" cy="27214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defTabSz="957263"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/>
                  <a:t>Skills Development Wing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/>
                  <a:t>OC SD Wg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/>
                  <a:t>Sqn Ldr P C W LEE</a:t>
                </a:r>
              </a:p>
            </p:txBody>
          </p:sp>
          <p:cxnSp>
            <p:nvCxnSpPr>
              <p:cNvPr id="2198" name="AutoShape 350">
                <a:extLst>
                  <a:ext uri="{FF2B5EF4-FFF2-40B4-BE49-F238E27FC236}">
                    <a16:creationId xmlns:a16="http://schemas.microsoft.com/office/drawing/2014/main" id="{2B3A7B6B-3543-45E7-9833-C56A02DB699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7967842" y="2603165"/>
                <a:ext cx="69775" cy="0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145" name="AutoShape 26">
              <a:extLst>
                <a:ext uri="{FF2B5EF4-FFF2-40B4-BE49-F238E27FC236}">
                  <a16:creationId xmlns:a16="http://schemas.microsoft.com/office/drawing/2014/main" id="{E276F3EE-2354-4EC5-BDF6-0CAAD0E4E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7076" y="2686050"/>
              <a:ext cx="893763" cy="27305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Officer Commanding Skills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Development and Support Group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SD&amp;S Gp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Sqn </a:t>
              </a:r>
              <a:r>
                <a:rPr lang="en-US" altLang="zh-TW" sz="400" dirty="0" err="1"/>
                <a:t>Ldr</a:t>
              </a:r>
              <a:r>
                <a:rPr lang="en-US" altLang="zh-TW" sz="400" dirty="0"/>
                <a:t> V Y K AU</a:t>
              </a:r>
            </a:p>
          </p:txBody>
        </p:sp>
        <p:grpSp>
          <p:nvGrpSpPr>
            <p:cNvPr id="3095" name="群組 14">
              <a:extLst>
                <a:ext uri="{FF2B5EF4-FFF2-40B4-BE49-F238E27FC236}">
                  <a16:creationId xmlns:a16="http://schemas.microsoft.com/office/drawing/2014/main" id="{40A2F3CD-78B9-B860-76C3-2CA4ED7A46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4863" y="4377818"/>
              <a:ext cx="806450" cy="273050"/>
              <a:chOff x="7967842" y="2460262"/>
              <a:chExt cx="707521" cy="272141"/>
            </a:xfrm>
          </p:grpSpPr>
          <p:sp>
            <p:nvSpPr>
              <p:cNvPr id="2195" name="AutoShape 101">
                <a:extLst>
                  <a:ext uri="{FF2B5EF4-FFF2-40B4-BE49-F238E27FC236}">
                    <a16:creationId xmlns:a16="http://schemas.microsoft.com/office/drawing/2014/main" id="{A0035A68-B2F1-42E1-97BE-9CA0DB72B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4694" y="2460262"/>
                <a:ext cx="640669" cy="27214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defTabSz="957263"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Community and Mainland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Activities Wing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OC C&amp;MA Wg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Ag</a:t>
                </a:r>
                <a:r>
                  <a:rPr lang="zh-TW" altLang="en-US" sz="400" dirty="0"/>
                  <a:t> </a:t>
                </a:r>
                <a:r>
                  <a:rPr lang="en-US" altLang="zh-TW" sz="400" dirty="0"/>
                  <a:t>Sqn </a:t>
                </a:r>
                <a:r>
                  <a:rPr lang="en-US" altLang="zh-TW" sz="400" dirty="0" err="1"/>
                  <a:t>Ldr</a:t>
                </a:r>
                <a:r>
                  <a:rPr lang="en-US" altLang="zh-TW" sz="400" dirty="0"/>
                  <a:t> C T C OR</a:t>
                </a:r>
              </a:p>
            </p:txBody>
          </p:sp>
          <p:cxnSp>
            <p:nvCxnSpPr>
              <p:cNvPr id="2196" name="AutoShape 350">
                <a:extLst>
                  <a:ext uri="{FF2B5EF4-FFF2-40B4-BE49-F238E27FC236}">
                    <a16:creationId xmlns:a16="http://schemas.microsoft.com/office/drawing/2014/main" id="{FC051A30-1F5E-479E-8785-9923825B4E3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7967842" y="2597914"/>
                <a:ext cx="69638" cy="0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2152" name="AutoShape 171">
              <a:extLst>
                <a:ext uri="{FF2B5EF4-FFF2-40B4-BE49-F238E27FC236}">
                  <a16:creationId xmlns:a16="http://schemas.microsoft.com/office/drawing/2014/main" id="{BF5F1117-72CE-436E-9A23-DA3E5D8C40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3163" y="2554288"/>
              <a:ext cx="0" cy="136525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161" name="AutoShape 28">
              <a:extLst>
                <a:ext uri="{FF2B5EF4-FFF2-40B4-BE49-F238E27FC236}">
                  <a16:creationId xmlns:a16="http://schemas.microsoft.com/office/drawing/2014/main" id="{F5EE78D1-48AD-4DE6-B8BA-2EB1888D9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213" y="2281238"/>
              <a:ext cx="900112" cy="2714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Deputy Commanding Officer,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Training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DCO </a:t>
              </a:r>
              <a:r>
                <a:rPr lang="en-US" altLang="zh-TW" sz="400" dirty="0" err="1"/>
                <a:t>Trg</a:t>
              </a:r>
              <a:endParaRPr lang="en-US" altLang="zh-TW" sz="400" dirty="0"/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 err="1"/>
                <a:t>Wg</a:t>
              </a:r>
              <a:r>
                <a:rPr lang="en-US" altLang="zh-TW" sz="400" dirty="0"/>
                <a:t> </a:t>
              </a:r>
              <a:r>
                <a:rPr lang="en-US" altLang="zh-TW" sz="400" dirty="0" err="1"/>
                <a:t>Cdr</a:t>
              </a:r>
              <a:r>
                <a:rPr lang="en-US" altLang="zh-TW" sz="400" dirty="0"/>
                <a:t> R K P KWONG</a:t>
              </a:r>
            </a:p>
          </p:txBody>
        </p:sp>
        <p:cxnSp>
          <p:nvCxnSpPr>
            <p:cNvPr id="2162" name="AutoShape 148">
              <a:extLst>
                <a:ext uri="{FF2B5EF4-FFF2-40B4-BE49-F238E27FC236}">
                  <a16:creationId xmlns:a16="http://schemas.microsoft.com/office/drawing/2014/main" id="{43355066-0D7D-44AD-AF12-47A2E1022D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512888" y="2219325"/>
              <a:ext cx="0" cy="61913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3107" name="群組 2051">
              <a:extLst>
                <a:ext uri="{FF2B5EF4-FFF2-40B4-BE49-F238E27FC236}">
                  <a16:creationId xmlns:a16="http://schemas.microsoft.com/office/drawing/2014/main" id="{9810DADB-0BD0-D58C-3315-74D520141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2038" y="2554288"/>
              <a:ext cx="900112" cy="1601787"/>
              <a:chOff x="1654444" y="2625931"/>
              <a:chExt cx="900000" cy="1601788"/>
            </a:xfrm>
          </p:grpSpPr>
          <p:sp>
            <p:nvSpPr>
              <p:cNvPr id="2173" name="AutoShape 141">
                <a:extLst>
                  <a:ext uri="{FF2B5EF4-FFF2-40B4-BE49-F238E27FC236}">
                    <a16:creationId xmlns:a16="http://schemas.microsoft.com/office/drawing/2014/main" id="{F4AED19F-0842-4C95-9C77-7EAD6C4804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4444" y="2770393"/>
                <a:ext cx="900000" cy="2714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68399" tIns="34199" rIns="68399" bIns="34199" anchor="ctr"/>
              <a:lstStyle>
                <a:lvl1pPr eaLnBrk="0" hangingPunct="0">
                  <a:spcBef>
                    <a:spcPct val="20000"/>
                  </a:spcBef>
                  <a:buChar char="•"/>
                  <a:defRPr kumimoji="1" sz="34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kumimoji="1" sz="29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kumimoji="1" sz="25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200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Officer Commanding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Training Group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OC </a:t>
                </a:r>
                <a:r>
                  <a:rPr lang="en-US" altLang="zh-TW" sz="400" dirty="0" err="1"/>
                  <a:t>Trg</a:t>
                </a:r>
                <a:r>
                  <a:rPr lang="en-US" altLang="zh-TW" sz="400" dirty="0"/>
                  <a:t> </a:t>
                </a:r>
                <a:r>
                  <a:rPr lang="en-US" altLang="zh-TW" sz="400" dirty="0" err="1"/>
                  <a:t>Gp</a:t>
                </a:r>
                <a:endParaRPr lang="en-US" altLang="zh-TW" sz="400" dirty="0"/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en-US" altLang="zh-TW" sz="400" dirty="0"/>
                  <a:t>Sqn </a:t>
                </a:r>
                <a:r>
                  <a:rPr lang="en-US" altLang="zh-TW" sz="400" dirty="0" err="1"/>
                  <a:t>Ldr</a:t>
                </a:r>
                <a:r>
                  <a:rPr lang="en-US" altLang="zh-TW" sz="400" dirty="0"/>
                  <a:t> J C Y CHAN</a:t>
                </a:r>
              </a:p>
            </p:txBody>
          </p:sp>
          <p:cxnSp>
            <p:nvCxnSpPr>
              <p:cNvPr id="2174" name="AutoShape 169">
                <a:extLst>
                  <a:ext uri="{FF2B5EF4-FFF2-40B4-BE49-F238E27FC236}">
                    <a16:creationId xmlns:a16="http://schemas.microsoft.com/office/drawing/2014/main" id="{478221DC-134E-4C78-86B4-909B1CF407B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103650" y="2625931"/>
                <a:ext cx="0" cy="144462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3215" name="群組 8">
                <a:extLst>
                  <a:ext uri="{FF2B5EF4-FFF2-40B4-BE49-F238E27FC236}">
                    <a16:creationId xmlns:a16="http://schemas.microsoft.com/office/drawing/2014/main" id="{A2BBBB59-8A5C-B183-4CD3-D1DD2A3C03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3321" y="3956257"/>
                <a:ext cx="820738" cy="271462"/>
                <a:chOff x="579438" y="4495801"/>
                <a:chExt cx="820737" cy="271462"/>
              </a:xfrm>
            </p:grpSpPr>
            <p:sp>
              <p:nvSpPr>
                <p:cNvPr id="2183" name="AutoShape 42">
                  <a:extLst>
                    <a:ext uri="{FF2B5EF4-FFF2-40B4-BE49-F238E27FC236}">
                      <a16:creationId xmlns:a16="http://schemas.microsoft.com/office/drawing/2014/main" id="{C595F0B8-9C32-442C-A495-96E56F377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354" y="4495801"/>
                  <a:ext cx="749206" cy="27146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>
                    <a:buFontTx/>
                    <a:buNone/>
                    <a:defRPr/>
                  </a:pPr>
                  <a:r>
                    <a:rPr lang="en-US" altLang="zh-TW" sz="400" spc="-10" dirty="0"/>
                    <a:t>Vocational Qualifications Unit</a:t>
                  </a:r>
                </a:p>
                <a:p>
                  <a:pPr algn="ctr">
                    <a:buFontTx/>
                    <a:buNone/>
                    <a:defRPr/>
                  </a:pPr>
                  <a:r>
                    <a:rPr lang="en-US" altLang="zh-TW" sz="400" dirty="0"/>
                    <a:t>OC VQU</a:t>
                  </a:r>
                </a:p>
                <a:p>
                  <a:pPr algn="ctr">
                    <a:buFontTx/>
                    <a:buNone/>
                    <a:defRPr/>
                  </a:pPr>
                  <a:r>
                    <a:rPr lang="en-US" altLang="zh-TW" sz="400" dirty="0"/>
                    <a:t>Sqn </a:t>
                  </a:r>
                  <a:r>
                    <a:rPr lang="en-US" altLang="zh-TW" sz="400" dirty="0" err="1"/>
                    <a:t>Ldr</a:t>
                  </a:r>
                  <a:r>
                    <a:rPr lang="en-US" altLang="zh-TW" sz="400" dirty="0"/>
                    <a:t> W S Y HO</a:t>
                  </a:r>
                </a:p>
              </p:txBody>
            </p:sp>
            <p:cxnSp>
              <p:nvCxnSpPr>
                <p:cNvPr id="2184" name="AutoShape 187">
                  <a:extLst>
                    <a:ext uri="{FF2B5EF4-FFF2-40B4-BE49-F238E27FC236}">
                      <a16:creationId xmlns:a16="http://schemas.microsoft.com/office/drawing/2014/main" id="{CADC450C-3B15-4138-8F90-205715D5E9F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579926" y="4632326"/>
                  <a:ext cx="66667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216" name="群組 287">
                <a:extLst>
                  <a:ext uri="{FF2B5EF4-FFF2-40B4-BE49-F238E27FC236}">
                    <a16:creationId xmlns:a16="http://schemas.microsoft.com/office/drawing/2014/main" id="{DB62E4FA-8B90-290A-45B9-79101C91F3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6496" y="3560969"/>
                <a:ext cx="815975" cy="269875"/>
                <a:chOff x="226968" y="2846388"/>
                <a:chExt cx="816213" cy="269952"/>
              </a:xfrm>
            </p:grpSpPr>
            <p:sp>
              <p:nvSpPr>
                <p:cNvPr id="2181" name="AutoShape 45">
                  <a:extLst>
                    <a:ext uri="{FF2B5EF4-FFF2-40B4-BE49-F238E27FC236}">
                      <a16:creationId xmlns:a16="http://schemas.microsoft.com/office/drawing/2014/main" id="{DF59E93D-4E7E-47E0-AD78-ED77281E22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729" y="2846388"/>
                  <a:ext cx="747838" cy="26995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Ceremonial Wing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C </a:t>
                  </a:r>
                  <a:r>
                    <a:rPr lang="en-US" altLang="zh-TW" sz="400" dirty="0" err="1"/>
                    <a:t>Wg</a:t>
                  </a:r>
                  <a:endParaRPr lang="en-US" altLang="zh-TW" sz="400" dirty="0"/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Ag Sqn </a:t>
                  </a:r>
                  <a:r>
                    <a:rPr lang="en-US" altLang="zh-TW" sz="400" dirty="0" err="1"/>
                    <a:t>Ldr</a:t>
                  </a:r>
                  <a:r>
                    <a:rPr lang="en-US" altLang="zh-TW" sz="400" dirty="0"/>
                    <a:t> B C H LEE</a:t>
                  </a:r>
                </a:p>
              </p:txBody>
            </p:sp>
            <p:cxnSp>
              <p:nvCxnSpPr>
                <p:cNvPr id="2182" name="AutoShape 187">
                  <a:extLst>
                    <a:ext uri="{FF2B5EF4-FFF2-40B4-BE49-F238E27FC236}">
                      <a16:creationId xmlns:a16="http://schemas.microsoft.com/office/drawing/2014/main" id="{2F2A195F-4CEA-41D3-A175-FBB2F7A0B3A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227456" y="2981365"/>
                  <a:ext cx="68273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3217" name="群組 2073">
                <a:extLst>
                  <a:ext uri="{FF2B5EF4-FFF2-40B4-BE49-F238E27FC236}">
                    <a16:creationId xmlns:a16="http://schemas.microsoft.com/office/drawing/2014/main" id="{D6367E4E-18B9-FC8D-ECBE-7CF7108A56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4909" y="3156157"/>
                <a:ext cx="815975" cy="269875"/>
                <a:chOff x="226951" y="2465390"/>
                <a:chExt cx="816230" cy="272972"/>
              </a:xfrm>
            </p:grpSpPr>
            <p:sp>
              <p:nvSpPr>
                <p:cNvPr id="10" name="AutoShape 46">
                  <a:extLst>
                    <a:ext uri="{FF2B5EF4-FFF2-40B4-BE49-F238E27FC236}">
                      <a16:creationId xmlns:a16="http://schemas.microsoft.com/office/drawing/2014/main" id="{9D150D1B-903B-46AB-B407-69CF99CDCE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5714" y="2465389"/>
                  <a:ext cx="747852" cy="27297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68399" tIns="34199" rIns="68399" bIns="34199" anchor="ctr"/>
                <a:lstStyle>
                  <a:lvl1pPr defTabSz="957263" eaLnBrk="0" hangingPunct="0">
                    <a:spcBef>
                      <a:spcPct val="20000"/>
                    </a:spcBef>
                    <a:buChar char="•"/>
                    <a:defRPr kumimoji="1" sz="34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1pPr>
                  <a:lvl2pPr marL="742950" indent="-285750" defTabSz="957263" eaLnBrk="0" hangingPunct="0">
                    <a:spcBef>
                      <a:spcPct val="20000"/>
                    </a:spcBef>
                    <a:buChar char="–"/>
                    <a:defRPr kumimoji="1" sz="29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2pPr>
                  <a:lvl3pPr marL="1143000" indent="-228600" defTabSz="957263" eaLnBrk="0" hangingPunct="0">
                    <a:spcBef>
                      <a:spcPct val="20000"/>
                    </a:spcBef>
                    <a:buChar char="•"/>
                    <a:defRPr kumimoji="1" sz="25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3pPr>
                  <a:lvl4pPr marL="1600200" indent="-228600" defTabSz="957263" eaLnBrk="0" hangingPunct="0">
                    <a:spcBef>
                      <a:spcPct val="20000"/>
                    </a:spcBef>
                    <a:buChar char="–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4pPr>
                  <a:lvl5pPr marL="2057400" indent="-228600" defTabSz="957263" eaLnBrk="0" hangingPunct="0">
                    <a:spcBef>
                      <a:spcPct val="20000"/>
                    </a:spcBef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5pPr>
                  <a:lvl6pPr marL="25146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6pPr>
                  <a:lvl7pPr marL="29718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7pPr>
                  <a:lvl8pPr marL="34290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8pPr>
                  <a:lvl9pPr marL="3886200" indent="-228600" defTabSz="957263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200">
                      <a:solidFill>
                        <a:schemeClr val="tx1"/>
                      </a:solidFill>
                      <a:latin typeface="Arial" charset="0"/>
                      <a:ea typeface="新細明體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Adult Training Wing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/>
                    <a:t>OC AT </a:t>
                  </a:r>
                  <a:r>
                    <a:rPr lang="en-US" altLang="zh-TW" sz="400" dirty="0" err="1"/>
                    <a:t>Wg</a:t>
                  </a:r>
                  <a:endParaRPr lang="en-US" altLang="zh-TW" sz="400" dirty="0"/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US" altLang="zh-TW" sz="400" dirty="0" err="1"/>
                    <a:t>Sqn</a:t>
                  </a:r>
                  <a:r>
                    <a:rPr lang="en-US" altLang="zh-TW" sz="400" dirty="0"/>
                    <a:t> </a:t>
                  </a:r>
                  <a:r>
                    <a:rPr lang="en-US" altLang="zh-TW" sz="400" dirty="0" err="1"/>
                    <a:t>Ldr</a:t>
                  </a:r>
                  <a:r>
                    <a:rPr lang="en-US" altLang="zh-TW" sz="400" dirty="0"/>
                    <a:t> P </a:t>
                  </a:r>
                  <a:r>
                    <a:rPr lang="en-US" altLang="zh-TW" sz="400" dirty="0" err="1"/>
                    <a:t>P</a:t>
                  </a:r>
                  <a:r>
                    <a:rPr lang="en-US" altLang="zh-TW" sz="400" dirty="0"/>
                    <a:t> W SIU</a:t>
                  </a:r>
                </a:p>
              </p:txBody>
            </p:sp>
            <p:cxnSp>
              <p:nvCxnSpPr>
                <p:cNvPr id="11" name="AutoShape 187">
                  <a:extLst>
                    <a:ext uri="{FF2B5EF4-FFF2-40B4-BE49-F238E27FC236}">
                      <a16:creationId xmlns:a16="http://schemas.microsoft.com/office/drawing/2014/main" id="{3F67A37C-1870-4382-AD63-8435D736814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>
                  <a:off x="227438" y="2600269"/>
                  <a:ext cx="68276" cy="0"/>
                </a:xfrm>
                <a:prstGeom prst="straightConnector1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12" name="AutoShape 229">
                <a:extLst>
                  <a:ext uri="{FF2B5EF4-FFF2-40B4-BE49-F238E27FC236}">
                    <a16:creationId xmlns:a16="http://schemas.microsoft.com/office/drawing/2014/main" id="{3DF0111B-8A73-4C76-932E-AF2DCD4C7F3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1732221" y="3043443"/>
                <a:ext cx="0" cy="1054101"/>
              </a:xfrm>
              <a:prstGeom prst="straightConnector1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2143" name="AutoShape 354">
              <a:extLst>
                <a:ext uri="{FF2B5EF4-FFF2-40B4-BE49-F238E27FC236}">
                  <a16:creationId xmlns:a16="http://schemas.microsoft.com/office/drawing/2014/main" id="{560CD580-EDA5-4BAE-9406-A0151D93D59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73275" y="2960688"/>
              <a:ext cx="0" cy="1558925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3097" name="群組 294">
            <a:extLst>
              <a:ext uri="{FF2B5EF4-FFF2-40B4-BE49-F238E27FC236}">
                <a16:creationId xmlns:a16="http://schemas.microsoft.com/office/drawing/2014/main" id="{8005587B-37D3-87C0-1FDF-4B7CC1F9CCF7}"/>
              </a:ext>
            </a:extLst>
          </p:cNvPr>
          <p:cNvGrpSpPr>
            <a:grpSpLocks/>
          </p:cNvGrpSpPr>
          <p:nvPr/>
        </p:nvGrpSpPr>
        <p:grpSpPr bwMode="auto">
          <a:xfrm>
            <a:off x="7659546" y="2219326"/>
            <a:ext cx="820484" cy="307672"/>
            <a:chOff x="7969466" y="1579040"/>
            <a:chExt cx="835200" cy="330098"/>
          </a:xfrm>
        </p:grpSpPr>
        <p:sp>
          <p:nvSpPr>
            <p:cNvPr id="2193" name="AutoShape 25">
              <a:extLst>
                <a:ext uri="{FF2B5EF4-FFF2-40B4-BE49-F238E27FC236}">
                  <a16:creationId xmlns:a16="http://schemas.microsoft.com/office/drawing/2014/main" id="{C35AB507-F5B4-4DB0-936C-E7ED396A5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9466" y="1637760"/>
              <a:ext cx="835200" cy="27137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Deputy Commanding Officer,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spc="-10" dirty="0"/>
                <a:t>Aviation Education and Development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DCO AE&amp;D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Wg </a:t>
              </a:r>
              <a:r>
                <a:rPr lang="en-US" altLang="zh-TW" sz="400" dirty="0" err="1"/>
                <a:t>Cdr</a:t>
              </a:r>
              <a:r>
                <a:rPr lang="en-US" altLang="zh-TW" sz="400" dirty="0"/>
                <a:t> I P K CHAN</a:t>
              </a:r>
            </a:p>
          </p:txBody>
        </p:sp>
        <p:cxnSp>
          <p:nvCxnSpPr>
            <p:cNvPr id="2194" name="AutoShape 149">
              <a:extLst>
                <a:ext uri="{FF2B5EF4-FFF2-40B4-BE49-F238E27FC236}">
                  <a16:creationId xmlns:a16="http://schemas.microsoft.com/office/drawing/2014/main" id="{D80E2FF9-3A2A-4CE9-BB47-5B343BDCAD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8385580" y="1579040"/>
              <a:ext cx="0" cy="55546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3098" name="群組 13">
            <a:extLst>
              <a:ext uri="{FF2B5EF4-FFF2-40B4-BE49-F238E27FC236}">
                <a16:creationId xmlns:a16="http://schemas.microsoft.com/office/drawing/2014/main" id="{A429E283-B3FB-3355-9C94-DA4C599AE17D}"/>
              </a:ext>
            </a:extLst>
          </p:cNvPr>
          <p:cNvGrpSpPr>
            <a:grpSpLocks/>
          </p:cNvGrpSpPr>
          <p:nvPr/>
        </p:nvGrpSpPr>
        <p:grpSpPr bwMode="auto">
          <a:xfrm>
            <a:off x="7727456" y="3011229"/>
            <a:ext cx="750407" cy="252942"/>
            <a:chOff x="7963076" y="2055837"/>
            <a:chExt cx="715073" cy="270681"/>
          </a:xfrm>
        </p:grpSpPr>
        <p:sp>
          <p:nvSpPr>
            <p:cNvPr id="2191" name="AutoShape 100">
              <a:extLst>
                <a:ext uri="{FF2B5EF4-FFF2-40B4-BE49-F238E27FC236}">
                  <a16:creationId xmlns:a16="http://schemas.microsoft.com/office/drawing/2014/main" id="{9A687309-1D76-452D-9CC7-7D1F638D1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2636" y="2055837"/>
              <a:ext cx="645513" cy="2706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Aviation Education Wing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AE </a:t>
              </a:r>
              <a:r>
                <a:rPr lang="en-US" altLang="zh-TW" sz="400" dirty="0" err="1"/>
                <a:t>Wg</a:t>
              </a:r>
              <a:endParaRPr lang="en-US" altLang="zh-TW" sz="400" dirty="0"/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Ag Sqn </a:t>
              </a:r>
              <a:r>
                <a:rPr lang="en-US" altLang="zh-TW" sz="400" dirty="0" err="1"/>
                <a:t>Ldr</a:t>
              </a:r>
              <a:r>
                <a:rPr lang="en-US" altLang="zh-TW" sz="400" dirty="0"/>
                <a:t> S K H PANG</a:t>
              </a:r>
            </a:p>
          </p:txBody>
        </p:sp>
        <p:cxnSp>
          <p:nvCxnSpPr>
            <p:cNvPr id="2192" name="AutoShape 349">
              <a:extLst>
                <a:ext uri="{FF2B5EF4-FFF2-40B4-BE49-F238E27FC236}">
                  <a16:creationId xmlns:a16="http://schemas.microsoft.com/office/drawing/2014/main" id="{87BE7DCC-7280-43F7-AE1C-3ACF1DB1578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963076" y="2195135"/>
              <a:ext cx="68169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3099" name="群組 14">
            <a:extLst>
              <a:ext uri="{FF2B5EF4-FFF2-40B4-BE49-F238E27FC236}">
                <a16:creationId xmlns:a16="http://schemas.microsoft.com/office/drawing/2014/main" id="{83EF4F32-21BF-A6C5-49FD-E72589DE13E6}"/>
              </a:ext>
            </a:extLst>
          </p:cNvPr>
          <p:cNvGrpSpPr>
            <a:grpSpLocks/>
          </p:cNvGrpSpPr>
          <p:nvPr/>
        </p:nvGrpSpPr>
        <p:grpSpPr bwMode="auto">
          <a:xfrm>
            <a:off x="7730285" y="3370991"/>
            <a:ext cx="743108" cy="254421"/>
            <a:chOff x="7967842" y="2465514"/>
            <a:chExt cx="710307" cy="272141"/>
          </a:xfrm>
        </p:grpSpPr>
        <p:sp>
          <p:nvSpPr>
            <p:cNvPr id="2189" name="AutoShape 101">
              <a:extLst>
                <a:ext uri="{FF2B5EF4-FFF2-40B4-BE49-F238E27FC236}">
                  <a16:creationId xmlns:a16="http://schemas.microsoft.com/office/drawing/2014/main" id="{BF8CFB34-DFF0-4D5D-8EC0-B7A4C1971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222" y="2465514"/>
              <a:ext cx="641927" cy="27214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Flying and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Simulator Activities Wing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FSA Wg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Ag Sqn </a:t>
              </a:r>
              <a:r>
                <a:rPr lang="en-US" altLang="zh-TW" sz="400" dirty="0" err="1"/>
                <a:t>Ldr</a:t>
              </a:r>
              <a:r>
                <a:rPr lang="en-US" altLang="zh-TW" sz="400" dirty="0"/>
                <a:t> M Y CHEUNG </a:t>
              </a:r>
            </a:p>
          </p:txBody>
        </p:sp>
        <p:cxnSp>
          <p:nvCxnSpPr>
            <p:cNvPr id="2190" name="AutoShape 350">
              <a:extLst>
                <a:ext uri="{FF2B5EF4-FFF2-40B4-BE49-F238E27FC236}">
                  <a16:creationId xmlns:a16="http://schemas.microsoft.com/office/drawing/2014/main" id="{F8E49270-2F6B-4C8B-9CDC-95DDC6744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967842" y="2603166"/>
              <a:ext cx="69775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2156" name="AutoShape 354">
            <a:extLst>
              <a:ext uri="{FF2B5EF4-FFF2-40B4-BE49-F238E27FC236}">
                <a16:creationId xmlns:a16="http://schemas.microsoft.com/office/drawing/2014/main" id="{54C942C6-A748-48EF-8B09-5F6BE792CD8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28871" y="2910107"/>
            <a:ext cx="0" cy="1306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58" name="AutoShape 26">
            <a:extLst>
              <a:ext uri="{FF2B5EF4-FFF2-40B4-BE49-F238E27FC236}">
                <a16:creationId xmlns:a16="http://schemas.microsoft.com/office/drawing/2014/main" id="{48BBA617-A3D7-4D30-85DC-4D3D55930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9546" y="2654208"/>
            <a:ext cx="821944" cy="25442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Officer Commanding Aviation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Education and Development Group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AE&amp;D Gp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Sqn </a:t>
            </a:r>
            <a:r>
              <a:rPr lang="en-US" altLang="zh-TW" sz="400" dirty="0" err="1"/>
              <a:t>Ldr</a:t>
            </a:r>
            <a:r>
              <a:rPr lang="en-US" altLang="zh-TW" sz="400" dirty="0"/>
              <a:t> F W C TSE</a:t>
            </a:r>
          </a:p>
        </p:txBody>
      </p:sp>
      <p:cxnSp>
        <p:nvCxnSpPr>
          <p:cNvPr id="2160" name="AutoShape 171">
            <a:extLst>
              <a:ext uri="{FF2B5EF4-FFF2-40B4-BE49-F238E27FC236}">
                <a16:creationId xmlns:a16="http://schemas.microsoft.com/office/drawing/2014/main" id="{2AA8197C-2CC4-4681-99EB-9D10767830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057101" y="2525519"/>
            <a:ext cx="0" cy="12721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108" name="群組 294">
            <a:extLst>
              <a:ext uri="{FF2B5EF4-FFF2-40B4-BE49-F238E27FC236}">
                <a16:creationId xmlns:a16="http://schemas.microsoft.com/office/drawing/2014/main" id="{9DF847A5-282E-459E-A444-A47B092292D2}"/>
              </a:ext>
            </a:extLst>
          </p:cNvPr>
          <p:cNvGrpSpPr>
            <a:grpSpLocks/>
          </p:cNvGrpSpPr>
          <p:nvPr/>
        </p:nvGrpSpPr>
        <p:grpSpPr bwMode="auto">
          <a:xfrm>
            <a:off x="8665946" y="2220806"/>
            <a:ext cx="795109" cy="307672"/>
            <a:chOff x="7969466" y="1579040"/>
            <a:chExt cx="835200" cy="330099"/>
          </a:xfrm>
        </p:grpSpPr>
        <p:sp>
          <p:nvSpPr>
            <p:cNvPr id="259" name="AutoShape 25">
              <a:extLst>
                <a:ext uri="{FF2B5EF4-FFF2-40B4-BE49-F238E27FC236}">
                  <a16:creationId xmlns:a16="http://schemas.microsoft.com/office/drawing/2014/main" id="{00085E28-FAAB-4AEE-9B54-22B9427B9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9466" y="1637759"/>
              <a:ext cx="835200" cy="27138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Deputy Commanding Officer,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Special Projects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DCO SP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Vacant</a:t>
              </a:r>
            </a:p>
          </p:txBody>
        </p:sp>
        <p:cxnSp>
          <p:nvCxnSpPr>
            <p:cNvPr id="260" name="AutoShape 149">
              <a:extLst>
                <a:ext uri="{FF2B5EF4-FFF2-40B4-BE49-F238E27FC236}">
                  <a16:creationId xmlns:a16="http://schemas.microsoft.com/office/drawing/2014/main" id="{A77AB2FA-710B-4575-A916-F163484863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8385580" y="1579040"/>
              <a:ext cx="0" cy="55545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9D76114-D243-42B4-9B65-BC97C0D17CE4}"/>
              </a:ext>
            </a:extLst>
          </p:cNvPr>
          <p:cNvGrpSpPr/>
          <p:nvPr/>
        </p:nvGrpSpPr>
        <p:grpSpPr>
          <a:xfrm>
            <a:off x="3368781" y="1456879"/>
            <a:ext cx="790470" cy="612735"/>
            <a:chOff x="3368781" y="1556740"/>
            <a:chExt cx="790470" cy="557032"/>
          </a:xfrm>
        </p:grpSpPr>
        <p:sp>
          <p:nvSpPr>
            <p:cNvPr id="2147" name="AutoShape 33">
              <a:extLst>
                <a:ext uri="{FF2B5EF4-FFF2-40B4-BE49-F238E27FC236}">
                  <a16:creationId xmlns:a16="http://schemas.microsoft.com/office/drawing/2014/main" id="{508C8886-A4E6-4C9E-BB91-5B60C5A8B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9663" y="1874939"/>
              <a:ext cx="728333" cy="2388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Honorary Officers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Coordination Unit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HOCU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Sqn </a:t>
              </a:r>
              <a:r>
                <a:rPr lang="en-US" altLang="zh-TW" sz="400" dirty="0" err="1"/>
                <a:t>Ldr</a:t>
              </a:r>
              <a:r>
                <a:rPr lang="en-US" altLang="zh-TW" sz="400" dirty="0"/>
                <a:t> S J Y WON</a:t>
              </a:r>
            </a:p>
          </p:txBody>
        </p:sp>
        <p:cxnSp>
          <p:nvCxnSpPr>
            <p:cNvPr id="2148" name="AutoShape 146">
              <a:extLst>
                <a:ext uri="{FF2B5EF4-FFF2-40B4-BE49-F238E27FC236}">
                  <a16:creationId xmlns:a16="http://schemas.microsoft.com/office/drawing/2014/main" id="{8E69AAA4-D3D3-4868-8F9E-F45CD82AD17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57232" y="1671943"/>
              <a:ext cx="0" cy="32400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149" name="AutoShape 203">
              <a:extLst>
                <a:ext uri="{FF2B5EF4-FFF2-40B4-BE49-F238E27FC236}">
                  <a16:creationId xmlns:a16="http://schemas.microsoft.com/office/drawing/2014/main" id="{CA751AE7-1927-4DF2-B929-91FEEC59C6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97323" y="1671308"/>
              <a:ext cx="61928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150" name="AutoShape 203">
              <a:extLst>
                <a:ext uri="{FF2B5EF4-FFF2-40B4-BE49-F238E27FC236}">
                  <a16:creationId xmlns:a16="http://schemas.microsoft.com/office/drawing/2014/main" id="{4FDE1C2E-C67D-4CE8-9E57-12B9292FB2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95303" y="1995817"/>
              <a:ext cx="63274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6" name="AutoShape 33">
              <a:extLst>
                <a:ext uri="{FF2B5EF4-FFF2-40B4-BE49-F238E27FC236}">
                  <a16:creationId xmlns:a16="http://schemas.microsoft.com/office/drawing/2014/main" id="{9CB353F3-2096-4BE4-A909-4DAC812EB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8781" y="1556740"/>
              <a:ext cx="728332" cy="23723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Headquarters Office/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International </a:t>
              </a:r>
              <a:r>
                <a:rPr lang="en-US" altLang="zh-TW" sz="400"/>
                <a:t>Exchange Unit</a:t>
              </a:r>
              <a:endParaRPr lang="en-US" altLang="zh-TW" sz="400" dirty="0"/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CSO/OC IEU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Wg </a:t>
              </a:r>
              <a:r>
                <a:rPr lang="en-US" altLang="zh-TW" sz="400" dirty="0" err="1"/>
                <a:t>Cdr</a:t>
              </a:r>
              <a:r>
                <a:rPr lang="en-US" altLang="zh-TW" sz="400" dirty="0"/>
                <a:t> T Y P NG</a:t>
              </a:r>
            </a:p>
          </p:txBody>
        </p:sp>
      </p:grpSp>
      <p:sp>
        <p:nvSpPr>
          <p:cNvPr id="21" name="AutoShape 16">
            <a:extLst>
              <a:ext uri="{FF2B5EF4-FFF2-40B4-BE49-F238E27FC236}">
                <a16:creationId xmlns:a16="http://schemas.microsoft.com/office/drawing/2014/main" id="{F2719491-7F4A-4C1F-A241-DF5F3F100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2297113"/>
            <a:ext cx="1090613" cy="2841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/>
              <a:t>Deputy Commanding Officer, Operations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/>
              <a:t>DCO Ops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/>
              <a:t>Wg Cdr A Y W LAW</a:t>
            </a:r>
          </a:p>
        </p:txBody>
      </p:sp>
      <p:sp>
        <p:nvSpPr>
          <p:cNvPr id="22" name="AutoShape 17">
            <a:extLst>
              <a:ext uri="{FF2B5EF4-FFF2-40B4-BE49-F238E27FC236}">
                <a16:creationId xmlns:a16="http://schemas.microsoft.com/office/drawing/2014/main" id="{EA16DE23-D927-431E-9959-AF5C754DE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695576"/>
            <a:ext cx="1090613" cy="2841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Officer Commanding Operations Group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Ops Gp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Sqn </a:t>
            </a:r>
            <a:r>
              <a:rPr lang="en-US" altLang="zh-TW" sz="400" dirty="0" err="1"/>
              <a:t>Ldr</a:t>
            </a:r>
            <a:r>
              <a:rPr lang="en-US" altLang="zh-TW" sz="400" dirty="0"/>
              <a:t> B K P YUEN</a:t>
            </a:r>
          </a:p>
        </p:txBody>
      </p:sp>
      <p:cxnSp>
        <p:nvCxnSpPr>
          <p:cNvPr id="2059" name="AutoShape 146">
            <a:extLst>
              <a:ext uri="{FF2B5EF4-FFF2-40B4-BE49-F238E27FC236}">
                <a16:creationId xmlns:a16="http://schemas.microsoft.com/office/drawing/2014/main" id="{D7C6DE37-A746-4B3B-A1C5-94C8360C6D7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72050" y="2582863"/>
            <a:ext cx="0" cy="1080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AutoShape 20">
            <a:extLst>
              <a:ext uri="{FF2B5EF4-FFF2-40B4-BE49-F238E27FC236}">
                <a16:creationId xmlns:a16="http://schemas.microsoft.com/office/drawing/2014/main" id="{CE830413-6EA3-4E07-90C3-403171AE3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646" y="3124200"/>
            <a:ext cx="685091" cy="24866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/>
          <a:p>
            <a:pPr algn="ctr" defTabSz="957263" eaLnBrk="1" hangingPunct="1">
              <a:lnSpc>
                <a:spcPct val="95000"/>
              </a:lnSpc>
              <a:defRPr/>
            </a:pPr>
            <a:r>
              <a:rPr lang="en-US" altLang="zh-TW" sz="400" dirty="0">
                <a:latin typeface="Arial" charset="0"/>
                <a:ea typeface="新細明體" charset="0"/>
              </a:rPr>
              <a:t>Hong Kong Island Wing</a:t>
            </a:r>
          </a:p>
          <a:p>
            <a:pPr algn="ctr" defTabSz="957263" eaLnBrk="1" hangingPunct="1">
              <a:lnSpc>
                <a:spcPct val="95000"/>
              </a:lnSpc>
              <a:defRPr/>
            </a:pPr>
            <a:r>
              <a:rPr lang="en-US" altLang="zh-TW" sz="400" dirty="0">
                <a:latin typeface="Arial" charset="0"/>
                <a:ea typeface="新細明體" charset="0"/>
              </a:rPr>
              <a:t>OC HKI Wg</a:t>
            </a:r>
          </a:p>
          <a:p>
            <a:pPr algn="ctr" defTabSz="957263" eaLnBrk="1" hangingPunct="1">
              <a:lnSpc>
                <a:spcPct val="95000"/>
              </a:lnSpc>
              <a:defRPr/>
            </a:pPr>
            <a:r>
              <a:rPr lang="en-US" altLang="zh-TW" sz="400" dirty="0">
                <a:latin typeface="Arial" charset="0"/>
                <a:ea typeface="新細明體" charset="0"/>
              </a:rPr>
              <a:t>Ag Sqn </a:t>
            </a:r>
            <a:r>
              <a:rPr lang="en-US" altLang="zh-TW" sz="400" dirty="0" err="1">
                <a:latin typeface="Arial" charset="0"/>
                <a:ea typeface="新細明體" charset="0"/>
              </a:rPr>
              <a:t>Ldr</a:t>
            </a:r>
            <a:r>
              <a:rPr lang="en-US" altLang="zh-TW" sz="400" dirty="0">
                <a:latin typeface="Arial" charset="0"/>
                <a:ea typeface="新細明體" charset="0"/>
              </a:rPr>
              <a:t> E S C CHIU</a:t>
            </a:r>
          </a:p>
        </p:txBody>
      </p:sp>
      <p:cxnSp>
        <p:nvCxnSpPr>
          <p:cNvPr id="23" name="AutoShape 178">
            <a:extLst>
              <a:ext uri="{FF2B5EF4-FFF2-40B4-BE49-F238E27FC236}">
                <a16:creationId xmlns:a16="http://schemas.microsoft.com/office/drawing/2014/main" id="{80D11B96-EC52-4EF7-AFA3-4F0F882BBDE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80807" y="3051175"/>
            <a:ext cx="0" cy="73025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AutoShape 180">
            <a:extLst>
              <a:ext uri="{FF2B5EF4-FFF2-40B4-BE49-F238E27FC236}">
                <a16:creationId xmlns:a16="http://schemas.microsoft.com/office/drawing/2014/main" id="{0B28D993-42C5-45E1-B787-8CD731B0CDE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82396" y="3054350"/>
            <a:ext cx="407322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88" name="AutoShape 23">
            <a:extLst>
              <a:ext uri="{FF2B5EF4-FFF2-40B4-BE49-F238E27FC236}">
                <a16:creationId xmlns:a16="http://schemas.microsoft.com/office/drawing/2014/main" id="{2B734C0F-7F9D-4665-8264-E88F94329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933" y="3125788"/>
            <a:ext cx="685091" cy="23423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No 6 Wing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OC No 6 Wg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Ag</a:t>
            </a:r>
            <a:r>
              <a:rPr lang="zh-TW" altLang="en-US" sz="400" dirty="0">
                <a:ea typeface="新細明體" panose="02020500000000000000" pitchFamily="18" charset="-120"/>
              </a:rPr>
              <a:t> </a:t>
            </a:r>
            <a:r>
              <a:rPr lang="en-US" altLang="zh-TW" sz="400" dirty="0">
                <a:ea typeface="新細明體" panose="02020500000000000000" pitchFamily="18" charset="-120"/>
              </a:rPr>
              <a:t>Sqn </a:t>
            </a:r>
            <a:r>
              <a:rPr lang="en-US" altLang="zh-TW" sz="400">
                <a:ea typeface="新細明體" panose="02020500000000000000" pitchFamily="18" charset="-120"/>
              </a:rPr>
              <a:t>Ldr </a:t>
            </a:r>
            <a:r>
              <a:rPr lang="en-US" altLang="zh-TW" sz="400" dirty="0">
                <a:ea typeface="新細明體" panose="02020500000000000000" pitchFamily="18" charset="-120"/>
              </a:rPr>
              <a:t>W H SY</a:t>
            </a:r>
          </a:p>
        </p:txBody>
      </p:sp>
      <p:cxnSp>
        <p:nvCxnSpPr>
          <p:cNvPr id="2289" name="AutoShape 269">
            <a:extLst>
              <a:ext uri="{FF2B5EF4-FFF2-40B4-BE49-F238E27FC236}">
                <a16:creationId xmlns:a16="http://schemas.microsoft.com/office/drawing/2014/main" id="{715329F8-EC97-4CFE-941A-2C3EE8DE8D5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511048" y="3052763"/>
            <a:ext cx="0" cy="7143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82" name="AutoShape 146">
            <a:extLst>
              <a:ext uri="{FF2B5EF4-FFF2-40B4-BE49-F238E27FC236}">
                <a16:creationId xmlns:a16="http://schemas.microsoft.com/office/drawing/2014/main" id="{CF957223-8119-409A-9215-A4BB22F272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88434" y="2981328"/>
            <a:ext cx="0" cy="720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70" name="AutoShape 18">
            <a:extLst>
              <a:ext uri="{FF2B5EF4-FFF2-40B4-BE49-F238E27FC236}">
                <a16:creationId xmlns:a16="http://schemas.microsoft.com/office/drawing/2014/main" id="{B84E89DF-7304-4B35-9E3C-F3DAB9BD4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272" y="3121025"/>
            <a:ext cx="685090" cy="24072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Kowloon Wing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</a:t>
            </a:r>
            <a:r>
              <a:rPr lang="en-US" altLang="zh-TW" sz="400" dirty="0" err="1"/>
              <a:t>Kln</a:t>
            </a:r>
            <a:r>
              <a:rPr lang="en-US" altLang="zh-TW" sz="400" dirty="0"/>
              <a:t> </a:t>
            </a:r>
            <a:r>
              <a:rPr lang="en-US" altLang="zh-TW" sz="400" dirty="0" err="1"/>
              <a:t>Wg</a:t>
            </a:r>
            <a:endParaRPr lang="en-US" altLang="zh-TW" sz="400" dirty="0"/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Ag Sqn </a:t>
            </a:r>
            <a:r>
              <a:rPr lang="en-US" altLang="zh-TW" sz="400" dirty="0" err="1"/>
              <a:t>Ldr</a:t>
            </a:r>
            <a:r>
              <a:rPr lang="en-US" altLang="zh-TW" sz="400" dirty="0"/>
              <a:t> C K N LUI</a:t>
            </a:r>
          </a:p>
        </p:txBody>
      </p:sp>
      <p:cxnSp>
        <p:nvCxnSpPr>
          <p:cNvPr id="2271" name="AutoShape 178">
            <a:extLst>
              <a:ext uri="{FF2B5EF4-FFF2-40B4-BE49-F238E27FC236}">
                <a16:creationId xmlns:a16="http://schemas.microsoft.com/office/drawing/2014/main" id="{E8BC86D8-A14C-4339-A975-CCC9BFF734A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203843" y="3052763"/>
            <a:ext cx="0" cy="6508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67" name="AutoShape 357">
            <a:extLst>
              <a:ext uri="{FF2B5EF4-FFF2-40B4-BE49-F238E27FC236}">
                <a16:creationId xmlns:a16="http://schemas.microsoft.com/office/drawing/2014/main" id="{B86C8422-3C36-48C7-9B4B-7A7586C6EEB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14402" y="3051175"/>
            <a:ext cx="0" cy="756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" name="AutoShape 229">
            <a:extLst>
              <a:ext uri="{FF2B5EF4-FFF2-40B4-BE49-F238E27FC236}">
                <a16:creationId xmlns:a16="http://schemas.microsoft.com/office/drawing/2014/main" id="{42EE120A-A389-476F-8AD4-7085024D04B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89922" y="3368103"/>
            <a:ext cx="0" cy="2081212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04" name="AutoShape 51">
            <a:extLst>
              <a:ext uri="{FF2B5EF4-FFF2-40B4-BE49-F238E27FC236}">
                <a16:creationId xmlns:a16="http://schemas.microsoft.com/office/drawing/2014/main" id="{87B9AAD8-C484-4E17-83D6-4DEF681BE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3984053"/>
            <a:ext cx="597666" cy="195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cxnSp>
        <p:nvCxnSpPr>
          <p:cNvPr id="2305" name="AutoShape 230">
            <a:extLst>
              <a:ext uri="{FF2B5EF4-FFF2-40B4-BE49-F238E27FC236}">
                <a16:creationId xmlns:a16="http://schemas.microsoft.com/office/drawing/2014/main" id="{546B5C1C-5BD6-4835-9D88-E64FCD2DE3F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4087240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02" name="AutoShape 49">
            <a:extLst>
              <a:ext uri="{FF2B5EF4-FFF2-40B4-BE49-F238E27FC236}">
                <a16:creationId xmlns:a16="http://schemas.microsoft.com/office/drawing/2014/main" id="{753AB48E-3DD8-4292-A602-BA7F05D02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3441128"/>
            <a:ext cx="597666" cy="1936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101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</a:t>
            </a:r>
            <a:r>
              <a:rPr lang="zh-TW" altLang="en-US" sz="400" dirty="0"/>
              <a:t> </a:t>
            </a:r>
            <a:r>
              <a:rPr lang="en-US" altLang="zh-TW" sz="400" dirty="0"/>
              <a:t>101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C</a:t>
            </a:r>
            <a:r>
              <a:rPr lang="zh-TW" altLang="en-US" sz="400" dirty="0"/>
              <a:t> </a:t>
            </a:r>
            <a:r>
              <a:rPr lang="en-US" altLang="zh-TW" sz="400" dirty="0"/>
              <a:t>K</a:t>
            </a:r>
            <a:r>
              <a:rPr lang="zh-TW" altLang="en-US" sz="400" dirty="0"/>
              <a:t> </a:t>
            </a:r>
            <a:r>
              <a:rPr lang="en-US" altLang="zh-TW" sz="400" dirty="0"/>
              <a:t>W</a:t>
            </a:r>
            <a:r>
              <a:rPr lang="zh-TW" altLang="en-US" sz="400" dirty="0"/>
              <a:t> </a:t>
            </a:r>
            <a:r>
              <a:rPr lang="en-US" altLang="zh-TW" sz="400" dirty="0"/>
              <a:t>HUI</a:t>
            </a:r>
          </a:p>
        </p:txBody>
      </p:sp>
      <p:cxnSp>
        <p:nvCxnSpPr>
          <p:cNvPr id="2303" name="AutoShape 231">
            <a:extLst>
              <a:ext uri="{FF2B5EF4-FFF2-40B4-BE49-F238E27FC236}">
                <a16:creationId xmlns:a16="http://schemas.microsoft.com/office/drawing/2014/main" id="{661E505A-1920-4936-8CD3-B3378CA3119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3537965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00" name="AutoShape 50">
            <a:extLst>
              <a:ext uri="{FF2B5EF4-FFF2-40B4-BE49-F238E27FC236}">
                <a16:creationId xmlns:a16="http://schemas.microsoft.com/office/drawing/2014/main" id="{38E738F0-0BC1-4E96-B71B-B0BF571FC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3712590"/>
            <a:ext cx="597666" cy="1952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102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102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K T W KOK</a:t>
            </a:r>
          </a:p>
        </p:txBody>
      </p:sp>
      <p:cxnSp>
        <p:nvCxnSpPr>
          <p:cNvPr id="2301" name="AutoShape 232">
            <a:extLst>
              <a:ext uri="{FF2B5EF4-FFF2-40B4-BE49-F238E27FC236}">
                <a16:creationId xmlns:a16="http://schemas.microsoft.com/office/drawing/2014/main" id="{808F03EC-78E7-47DC-B1C3-CB7B3270E78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3814190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98" name="AutoShape 54">
            <a:extLst>
              <a:ext uri="{FF2B5EF4-FFF2-40B4-BE49-F238E27FC236}">
                <a16:creationId xmlns:a16="http://schemas.microsoft.com/office/drawing/2014/main" id="{A598C723-F1BE-491D-A60C-F2857FB8E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4803203"/>
            <a:ext cx="597666" cy="1968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106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106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cxnSp>
        <p:nvCxnSpPr>
          <p:cNvPr id="2299" name="AutoShape 235">
            <a:extLst>
              <a:ext uri="{FF2B5EF4-FFF2-40B4-BE49-F238E27FC236}">
                <a16:creationId xmlns:a16="http://schemas.microsoft.com/office/drawing/2014/main" id="{7C86A8BB-A132-45E5-B289-903B475C8D8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4904803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96" name="AutoShape 52">
            <a:extLst>
              <a:ext uri="{FF2B5EF4-FFF2-40B4-BE49-F238E27FC236}">
                <a16:creationId xmlns:a16="http://schemas.microsoft.com/office/drawing/2014/main" id="{12E44FC8-C027-4A18-8703-E421A0855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4260278"/>
            <a:ext cx="597666" cy="1936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104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104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Fg Off Q M W KAN</a:t>
            </a:r>
          </a:p>
        </p:txBody>
      </p:sp>
      <p:cxnSp>
        <p:nvCxnSpPr>
          <p:cNvPr id="2297" name="AutoShape 236">
            <a:extLst>
              <a:ext uri="{FF2B5EF4-FFF2-40B4-BE49-F238E27FC236}">
                <a16:creationId xmlns:a16="http://schemas.microsoft.com/office/drawing/2014/main" id="{3B3C7E52-5CD8-4768-A715-A1BBDDAA99A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4358703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94" name="AutoShape 53">
            <a:extLst>
              <a:ext uri="{FF2B5EF4-FFF2-40B4-BE49-F238E27FC236}">
                <a16:creationId xmlns:a16="http://schemas.microsoft.com/office/drawing/2014/main" id="{ECB02071-7A0A-4B06-8040-5103F2504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4531740"/>
            <a:ext cx="597666" cy="1952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105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105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cxnSp>
        <p:nvCxnSpPr>
          <p:cNvPr id="2295" name="AutoShape 237">
            <a:extLst>
              <a:ext uri="{FF2B5EF4-FFF2-40B4-BE49-F238E27FC236}">
                <a16:creationId xmlns:a16="http://schemas.microsoft.com/office/drawing/2014/main" id="{A8CB5D04-8E02-492F-86FB-1A1B1FEC96A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4630165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92" name="AutoShape 55">
            <a:extLst>
              <a:ext uri="{FF2B5EF4-FFF2-40B4-BE49-F238E27FC236}">
                <a16:creationId xmlns:a16="http://schemas.microsoft.com/office/drawing/2014/main" id="{6DBDA212-0B18-4052-9D3E-8871700A7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5074665"/>
            <a:ext cx="597666" cy="1936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107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107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S C W CHAN</a:t>
            </a:r>
          </a:p>
        </p:txBody>
      </p:sp>
      <p:cxnSp>
        <p:nvCxnSpPr>
          <p:cNvPr id="2293" name="AutoShape 242">
            <a:extLst>
              <a:ext uri="{FF2B5EF4-FFF2-40B4-BE49-F238E27FC236}">
                <a16:creationId xmlns:a16="http://schemas.microsoft.com/office/drawing/2014/main" id="{F4F56C51-1EE7-491A-AB8B-38DE91ADD03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5174678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90" name="AutoShape 56">
            <a:extLst>
              <a:ext uri="{FF2B5EF4-FFF2-40B4-BE49-F238E27FC236}">
                <a16:creationId xmlns:a16="http://schemas.microsoft.com/office/drawing/2014/main" id="{4A7B6C3E-618F-4CAE-8CE0-48DFB4B43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892" y="5346128"/>
            <a:ext cx="597666" cy="195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108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108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J W K LAM</a:t>
            </a:r>
          </a:p>
        </p:txBody>
      </p:sp>
      <p:cxnSp>
        <p:nvCxnSpPr>
          <p:cNvPr id="2291" name="AutoShape 243">
            <a:extLst>
              <a:ext uri="{FF2B5EF4-FFF2-40B4-BE49-F238E27FC236}">
                <a16:creationId xmlns:a16="http://schemas.microsoft.com/office/drawing/2014/main" id="{3FDB8E46-9D37-412E-BC9B-2DCF10A064C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89922" y="5446140"/>
            <a:ext cx="3179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AutoShape 320">
            <a:extLst>
              <a:ext uri="{FF2B5EF4-FFF2-40B4-BE49-F238E27FC236}">
                <a16:creationId xmlns:a16="http://schemas.microsoft.com/office/drawing/2014/main" id="{136D8121-F2C5-4F55-9B04-54CF4439F90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18568" y="3363340"/>
            <a:ext cx="0" cy="3240088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86" name="AutoShape 118">
            <a:extLst>
              <a:ext uri="{FF2B5EF4-FFF2-40B4-BE49-F238E27FC236}">
                <a16:creationId xmlns:a16="http://schemas.microsoft.com/office/drawing/2014/main" id="{64671CAA-A950-47DB-B6DE-875FFBE20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4269803"/>
            <a:ext cx="594487" cy="1968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604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604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B P L HO</a:t>
            </a:r>
          </a:p>
        </p:txBody>
      </p:sp>
      <p:cxnSp>
        <p:nvCxnSpPr>
          <p:cNvPr id="2287" name="AutoShape 321">
            <a:extLst>
              <a:ext uri="{FF2B5EF4-FFF2-40B4-BE49-F238E27FC236}">
                <a16:creationId xmlns:a16="http://schemas.microsoft.com/office/drawing/2014/main" id="{BC2F6457-D544-46D7-89F6-D67A5B7078B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8568" y="4372990"/>
            <a:ext cx="3338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84" name="AutoShape 116">
            <a:extLst>
              <a:ext uri="{FF2B5EF4-FFF2-40B4-BE49-F238E27FC236}">
                <a16:creationId xmlns:a16="http://schemas.microsoft.com/office/drawing/2014/main" id="{31AB0ACA-1AC3-4E48-A9EB-3380643B1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948" y="3447478"/>
            <a:ext cx="596077" cy="1920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601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601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A C H FUNG</a:t>
            </a:r>
          </a:p>
        </p:txBody>
      </p:sp>
      <p:cxnSp>
        <p:nvCxnSpPr>
          <p:cNvPr id="2285" name="AutoShape 322">
            <a:extLst>
              <a:ext uri="{FF2B5EF4-FFF2-40B4-BE49-F238E27FC236}">
                <a16:creationId xmlns:a16="http://schemas.microsoft.com/office/drawing/2014/main" id="{25D85914-608A-4A0C-8F4A-CA70E8D91FD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8568" y="3547490"/>
            <a:ext cx="3338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82" name="AutoShape 117">
            <a:extLst>
              <a:ext uri="{FF2B5EF4-FFF2-40B4-BE49-F238E27FC236}">
                <a16:creationId xmlns:a16="http://schemas.microsoft.com/office/drawing/2014/main" id="{D2F1534C-3D01-4ADB-8796-C2555C154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3718940"/>
            <a:ext cx="594487" cy="190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602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602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Y K Y YUNG</a:t>
            </a:r>
          </a:p>
        </p:txBody>
      </p:sp>
      <p:cxnSp>
        <p:nvCxnSpPr>
          <p:cNvPr id="2283" name="AutoShape 323">
            <a:extLst>
              <a:ext uri="{FF2B5EF4-FFF2-40B4-BE49-F238E27FC236}">
                <a16:creationId xmlns:a16="http://schemas.microsoft.com/office/drawing/2014/main" id="{CEFBE630-7A48-453D-8A4B-60355867DF1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8568" y="3818953"/>
            <a:ext cx="3338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80" name="AutoShape 121">
            <a:extLst>
              <a:ext uri="{FF2B5EF4-FFF2-40B4-BE49-F238E27FC236}">
                <a16:creationId xmlns:a16="http://schemas.microsoft.com/office/drawing/2014/main" id="{48969FAC-1D48-4D6F-9903-F8E4CB567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6717" y="4814315"/>
            <a:ext cx="596076" cy="1936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606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606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D C F TONG</a:t>
            </a:r>
          </a:p>
        </p:txBody>
      </p:sp>
      <p:cxnSp>
        <p:nvCxnSpPr>
          <p:cNvPr id="2281" name="AutoShape 324">
            <a:extLst>
              <a:ext uri="{FF2B5EF4-FFF2-40B4-BE49-F238E27FC236}">
                <a16:creationId xmlns:a16="http://schemas.microsoft.com/office/drawing/2014/main" id="{328405D7-2F09-488C-B162-F9FA5BA1FDA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6978" y="4912740"/>
            <a:ext cx="41328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76" name="AutoShape 120">
            <a:extLst>
              <a:ext uri="{FF2B5EF4-FFF2-40B4-BE49-F238E27FC236}">
                <a16:creationId xmlns:a16="http://schemas.microsoft.com/office/drawing/2014/main" id="{F7256BB0-89E6-4451-8F03-137E85BD5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4541265"/>
            <a:ext cx="594487" cy="1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605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605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M W C LEE</a:t>
            </a:r>
          </a:p>
        </p:txBody>
      </p:sp>
      <p:cxnSp>
        <p:nvCxnSpPr>
          <p:cNvPr id="2277" name="AutoShape 326">
            <a:extLst>
              <a:ext uri="{FF2B5EF4-FFF2-40B4-BE49-F238E27FC236}">
                <a16:creationId xmlns:a16="http://schemas.microsoft.com/office/drawing/2014/main" id="{B6AEF534-2133-4C8F-8104-A55322BAEC8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8568" y="4638103"/>
            <a:ext cx="3338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74" name="AutoShape 122">
            <a:extLst>
              <a:ext uri="{FF2B5EF4-FFF2-40B4-BE49-F238E27FC236}">
                <a16:creationId xmlns:a16="http://schemas.microsoft.com/office/drawing/2014/main" id="{4EDBD772-5C4D-44D1-ABFE-9CD3F39F1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5090540"/>
            <a:ext cx="594487" cy="190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607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607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R T C CHOW</a:t>
            </a:r>
          </a:p>
        </p:txBody>
      </p:sp>
      <p:cxnSp>
        <p:nvCxnSpPr>
          <p:cNvPr id="2275" name="AutoShape 327">
            <a:extLst>
              <a:ext uri="{FF2B5EF4-FFF2-40B4-BE49-F238E27FC236}">
                <a16:creationId xmlns:a16="http://schemas.microsoft.com/office/drawing/2014/main" id="{C7E42E64-386E-4333-B3EA-1C053176EF6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5389" y="5187378"/>
            <a:ext cx="41328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64" name="AutoShape 60">
            <a:extLst>
              <a:ext uri="{FF2B5EF4-FFF2-40B4-BE49-F238E27FC236}">
                <a16:creationId xmlns:a16="http://schemas.microsoft.com/office/drawing/2014/main" id="{BBF0E9CB-B1E1-4BC6-9BB6-982A819E9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1670" y="3984534"/>
            <a:ext cx="600845" cy="2063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213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213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E P S YIP</a:t>
            </a:r>
          </a:p>
        </p:txBody>
      </p:sp>
      <p:sp>
        <p:nvSpPr>
          <p:cNvPr id="2088" name="AutoShape 58">
            <a:extLst>
              <a:ext uri="{FF2B5EF4-FFF2-40B4-BE49-F238E27FC236}">
                <a16:creationId xmlns:a16="http://schemas.microsoft.com/office/drawing/2014/main" id="{D764ADC3-5CAF-4653-BC9E-F455E0668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849" y="3434778"/>
            <a:ext cx="599256" cy="2047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201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201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P M Y MO</a:t>
            </a:r>
          </a:p>
        </p:txBody>
      </p:sp>
      <p:sp>
        <p:nvSpPr>
          <p:cNvPr id="2262" name="AutoShape 59">
            <a:extLst>
              <a:ext uri="{FF2B5EF4-FFF2-40B4-BE49-F238E27FC236}">
                <a16:creationId xmlns:a16="http://schemas.microsoft.com/office/drawing/2014/main" id="{BA82D4F8-037D-4E48-84B6-BC1230AC6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1670" y="3709897"/>
            <a:ext cx="600845" cy="2063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203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203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S M F LEUNG</a:t>
            </a:r>
          </a:p>
        </p:txBody>
      </p:sp>
      <p:sp>
        <p:nvSpPr>
          <p:cNvPr id="2108" name="AutoShape 102">
            <a:extLst>
              <a:ext uri="{FF2B5EF4-FFF2-40B4-BE49-F238E27FC236}">
                <a16:creationId xmlns:a16="http://schemas.microsoft.com/office/drawing/2014/main" id="{37AA9BA7-D720-4BE7-A4EE-35D0CE1C4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1626" y="3442715"/>
            <a:ext cx="58018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501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501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L C K CHAN</a:t>
            </a:r>
          </a:p>
        </p:txBody>
      </p:sp>
      <p:sp>
        <p:nvSpPr>
          <p:cNvPr id="2112" name="AutoShape 106">
            <a:extLst>
              <a:ext uri="{FF2B5EF4-FFF2-40B4-BE49-F238E27FC236}">
                <a16:creationId xmlns:a16="http://schemas.microsoft.com/office/drawing/2014/main" id="{43F65CC4-55F3-45B3-BA67-6DB32F723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0037" y="3712278"/>
            <a:ext cx="580180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506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506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C K Y MOK</a:t>
            </a:r>
          </a:p>
        </p:txBody>
      </p:sp>
      <p:cxnSp>
        <p:nvCxnSpPr>
          <p:cNvPr id="2115" name="AutoShape 313">
            <a:extLst>
              <a:ext uri="{FF2B5EF4-FFF2-40B4-BE49-F238E27FC236}">
                <a16:creationId xmlns:a16="http://schemas.microsoft.com/office/drawing/2014/main" id="{AE4A9486-6B2A-421C-83CE-C238D82E20C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1948" y="3541140"/>
            <a:ext cx="109678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AutoShape 271">
            <a:extLst>
              <a:ext uri="{FF2B5EF4-FFF2-40B4-BE49-F238E27FC236}">
                <a16:creationId xmlns:a16="http://schemas.microsoft.com/office/drawing/2014/main" id="{FED465F0-9049-4C71-9F01-B4CAA268987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207022" y="3361753"/>
            <a:ext cx="0" cy="15480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52" name="AutoShape 60">
            <a:extLst>
              <a:ext uri="{FF2B5EF4-FFF2-40B4-BE49-F238E27FC236}">
                <a16:creationId xmlns:a16="http://schemas.microsoft.com/office/drawing/2014/main" id="{BAD0A03D-5A49-465E-86A6-F3C8ABEC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119" y="4253615"/>
            <a:ext cx="600845" cy="2063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404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404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Fg Off J K W LAU</a:t>
            </a:r>
          </a:p>
        </p:txBody>
      </p:sp>
      <p:sp>
        <p:nvSpPr>
          <p:cNvPr id="2250" name="AutoShape 58">
            <a:extLst>
              <a:ext uri="{FF2B5EF4-FFF2-40B4-BE49-F238E27FC236}">
                <a16:creationId xmlns:a16="http://schemas.microsoft.com/office/drawing/2014/main" id="{9AEC6302-619F-4853-9C71-ABADC0A0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529" y="3710690"/>
            <a:ext cx="599256" cy="203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402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402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 err="1"/>
              <a:t>Plt</a:t>
            </a:r>
            <a:r>
              <a:rPr lang="en-US" altLang="zh-TW" sz="400" dirty="0"/>
              <a:t> Off J C Y LI</a:t>
            </a:r>
          </a:p>
        </p:txBody>
      </p:sp>
      <p:cxnSp>
        <p:nvCxnSpPr>
          <p:cNvPr id="2251" name="AutoShape 273">
            <a:extLst>
              <a:ext uri="{FF2B5EF4-FFF2-40B4-BE49-F238E27FC236}">
                <a16:creationId xmlns:a16="http://schemas.microsoft.com/office/drawing/2014/main" id="{2A654281-F4B6-4717-842E-EC00C9430C2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62515" y="3812290"/>
            <a:ext cx="89014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8" name="AutoShape 59">
            <a:extLst>
              <a:ext uri="{FF2B5EF4-FFF2-40B4-BE49-F238E27FC236}">
                <a16:creationId xmlns:a16="http://schemas.microsoft.com/office/drawing/2014/main" id="{6C8FE8B1-A586-4736-8C80-4C88D854B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119" y="3980565"/>
            <a:ext cx="600845" cy="2063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403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403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D M W LEE</a:t>
            </a:r>
          </a:p>
        </p:txBody>
      </p:sp>
      <p:sp>
        <p:nvSpPr>
          <p:cNvPr id="2244" name="AutoShape 61">
            <a:extLst>
              <a:ext uri="{FF2B5EF4-FFF2-40B4-BE49-F238E27FC236}">
                <a16:creationId xmlns:a16="http://schemas.microsoft.com/office/drawing/2014/main" id="{AAA1222E-2764-43C2-95FB-931684569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9940" y="4529840"/>
            <a:ext cx="600845" cy="2047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405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405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 err="1"/>
              <a:t>Plt</a:t>
            </a:r>
            <a:r>
              <a:rPr lang="en-US" altLang="zh-TW" sz="400" dirty="0"/>
              <a:t> Off C </a:t>
            </a:r>
            <a:r>
              <a:rPr lang="en-US" altLang="zh-TW" sz="400" dirty="0" err="1"/>
              <a:t>C</a:t>
            </a:r>
            <a:r>
              <a:rPr lang="en-US" altLang="zh-TW" sz="400" dirty="0"/>
              <a:t> S NG</a:t>
            </a:r>
          </a:p>
        </p:txBody>
      </p:sp>
      <p:sp>
        <p:nvSpPr>
          <p:cNvPr id="2230" name="AutoShape 122">
            <a:extLst>
              <a:ext uri="{FF2B5EF4-FFF2-40B4-BE49-F238E27FC236}">
                <a16:creationId xmlns:a16="http://schemas.microsoft.com/office/drawing/2014/main" id="{E100972E-6459-4208-A1E9-1F6727042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8306" y="5373115"/>
            <a:ext cx="594487" cy="190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608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608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B W T LAM</a:t>
            </a:r>
          </a:p>
        </p:txBody>
      </p:sp>
      <p:cxnSp>
        <p:nvCxnSpPr>
          <p:cNvPr id="2231" name="AutoShape 327">
            <a:extLst>
              <a:ext uri="{FF2B5EF4-FFF2-40B4-BE49-F238E27FC236}">
                <a16:creationId xmlns:a16="http://schemas.microsoft.com/office/drawing/2014/main" id="{D8583E3E-A1E1-499F-898C-338A1EE2BA5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20157" y="5469953"/>
            <a:ext cx="41328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24" name="AutoShape 64">
            <a:extLst>
              <a:ext uri="{FF2B5EF4-FFF2-40B4-BE49-F238E27FC236}">
                <a16:creationId xmlns:a16="http://schemas.microsoft.com/office/drawing/2014/main" id="{E3FD9612-6D59-4F62-BA23-F2B8F384C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5644578"/>
            <a:ext cx="600845" cy="2047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609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609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H </a:t>
            </a:r>
            <a:r>
              <a:rPr lang="en-US" altLang="zh-TW" sz="400" dirty="0" err="1"/>
              <a:t>H</a:t>
            </a:r>
            <a:r>
              <a:rPr lang="en-US" altLang="zh-TW" sz="400" dirty="0"/>
              <a:t> K CHOW</a:t>
            </a:r>
          </a:p>
        </p:txBody>
      </p:sp>
      <p:cxnSp>
        <p:nvCxnSpPr>
          <p:cNvPr id="2225" name="AutoShape 278">
            <a:extLst>
              <a:ext uri="{FF2B5EF4-FFF2-40B4-BE49-F238E27FC236}">
                <a16:creationId xmlns:a16="http://schemas.microsoft.com/office/drawing/2014/main" id="{C4F03324-2E6C-4052-9566-FBFEA4656A0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21747" y="5749353"/>
            <a:ext cx="30201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03" name="AutoShape 102">
            <a:extLst>
              <a:ext uri="{FF2B5EF4-FFF2-40B4-BE49-F238E27FC236}">
                <a16:creationId xmlns:a16="http://schemas.microsoft.com/office/drawing/2014/main" id="{0FDFCAF0-7FDC-4A8A-979C-E4880AE00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125" y="3718940"/>
            <a:ext cx="57859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302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302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 err="1"/>
              <a:t>Fg</a:t>
            </a:r>
            <a:r>
              <a:rPr lang="en-US" altLang="zh-TW" sz="400" dirty="0"/>
              <a:t> Off C H LEUNG</a:t>
            </a:r>
          </a:p>
        </p:txBody>
      </p:sp>
      <p:sp>
        <p:nvSpPr>
          <p:cNvPr id="2104" name="AutoShape 103">
            <a:extLst>
              <a:ext uri="{FF2B5EF4-FFF2-40B4-BE49-F238E27FC236}">
                <a16:creationId xmlns:a16="http://schemas.microsoft.com/office/drawing/2014/main" id="{26D7D205-6B7D-484F-B223-B1728344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125" y="3988815"/>
            <a:ext cx="57859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303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303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sp>
        <p:nvSpPr>
          <p:cNvPr id="2105" name="AutoShape 104">
            <a:extLst>
              <a:ext uri="{FF2B5EF4-FFF2-40B4-BE49-F238E27FC236}">
                <a16:creationId xmlns:a16="http://schemas.microsoft.com/office/drawing/2014/main" id="{C7B80A93-FE5A-4C32-955E-B12DCBF5A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536" y="4258690"/>
            <a:ext cx="57859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304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304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sp>
        <p:nvSpPr>
          <p:cNvPr id="2106" name="AutoShape 105">
            <a:extLst>
              <a:ext uri="{FF2B5EF4-FFF2-40B4-BE49-F238E27FC236}">
                <a16:creationId xmlns:a16="http://schemas.microsoft.com/office/drawing/2014/main" id="{B9F5A642-B4AB-4835-A621-6E51144D5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536" y="4528565"/>
            <a:ext cx="57859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308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308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Vacant</a:t>
            </a:r>
          </a:p>
        </p:txBody>
      </p:sp>
      <p:sp>
        <p:nvSpPr>
          <p:cNvPr id="2107" name="AutoShape 106">
            <a:extLst>
              <a:ext uri="{FF2B5EF4-FFF2-40B4-BE49-F238E27FC236}">
                <a16:creationId xmlns:a16="http://schemas.microsoft.com/office/drawing/2014/main" id="{1E6A5A29-593E-4A01-B70E-523525473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536" y="4803203"/>
            <a:ext cx="578591" cy="2016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313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313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H Y M NG</a:t>
            </a:r>
          </a:p>
        </p:txBody>
      </p:sp>
      <p:sp>
        <p:nvSpPr>
          <p:cNvPr id="2125" name="AutoShape 102">
            <a:extLst>
              <a:ext uri="{FF2B5EF4-FFF2-40B4-BE49-F238E27FC236}">
                <a16:creationId xmlns:a16="http://schemas.microsoft.com/office/drawing/2014/main" id="{2AFA5BEE-6B78-4B8F-B0DA-0171393D9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125" y="3442715"/>
            <a:ext cx="57859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301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301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/>
              <a:t>Vacant</a:t>
            </a:r>
          </a:p>
        </p:txBody>
      </p:sp>
      <p:cxnSp>
        <p:nvCxnSpPr>
          <p:cNvPr id="2167" name="AutoShape 229">
            <a:extLst>
              <a:ext uri="{FF2B5EF4-FFF2-40B4-BE49-F238E27FC236}">
                <a16:creationId xmlns:a16="http://schemas.microsoft.com/office/drawing/2014/main" id="{96639314-3925-475E-99E0-31422F9C82B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15992" y="3364928"/>
            <a:ext cx="0" cy="15372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" name="AutoShape 64">
            <a:extLst>
              <a:ext uri="{FF2B5EF4-FFF2-40B4-BE49-F238E27FC236}">
                <a16:creationId xmlns:a16="http://schemas.microsoft.com/office/drawing/2014/main" id="{CA7697DF-4D1F-4D87-80FE-1573D6DE1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948" y="5931915"/>
            <a:ext cx="600845" cy="2047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CT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CT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HO Tai Ching</a:t>
            </a:r>
          </a:p>
        </p:txBody>
      </p:sp>
      <p:cxnSp>
        <p:nvCxnSpPr>
          <p:cNvPr id="2170" name="AutoShape 278">
            <a:extLst>
              <a:ext uri="{FF2B5EF4-FFF2-40B4-BE49-F238E27FC236}">
                <a16:creationId xmlns:a16="http://schemas.microsoft.com/office/drawing/2014/main" id="{53663AB7-3E6E-42D3-A885-5E520BA09BA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20157" y="6038278"/>
            <a:ext cx="30202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64" name="AutoShape 108">
            <a:extLst>
              <a:ext uri="{FF2B5EF4-FFF2-40B4-BE49-F238E27FC236}">
                <a16:creationId xmlns:a16="http://schemas.microsoft.com/office/drawing/2014/main" id="{509DBA61-D9E7-427F-907A-5D538C31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4805" y="3982153"/>
            <a:ext cx="580181" cy="2016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507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507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Fg Off A W L TANG</a:t>
            </a:r>
          </a:p>
        </p:txBody>
      </p:sp>
      <p:grpSp>
        <p:nvGrpSpPr>
          <p:cNvPr id="3185" name="群組 29">
            <a:extLst>
              <a:ext uri="{FF2B5EF4-FFF2-40B4-BE49-F238E27FC236}">
                <a16:creationId xmlns:a16="http://schemas.microsoft.com/office/drawing/2014/main" id="{ADA31435-1EA3-0E3A-5E76-E5916FACBED7}"/>
              </a:ext>
            </a:extLst>
          </p:cNvPr>
          <p:cNvGrpSpPr>
            <a:grpSpLocks/>
          </p:cNvGrpSpPr>
          <p:nvPr/>
        </p:nvGrpSpPr>
        <p:grpSpPr bwMode="auto">
          <a:xfrm>
            <a:off x="6215389" y="6220840"/>
            <a:ext cx="634225" cy="204788"/>
            <a:chOff x="6115050" y="6248400"/>
            <a:chExt cx="633413" cy="204788"/>
          </a:xfrm>
        </p:grpSpPr>
        <p:sp>
          <p:nvSpPr>
            <p:cNvPr id="205" name="AutoShape 64">
              <a:extLst>
                <a:ext uri="{FF2B5EF4-FFF2-40B4-BE49-F238E27FC236}">
                  <a16:creationId xmlns:a16="http://schemas.microsoft.com/office/drawing/2014/main" id="{2C3A8DC1-3CFC-4EDF-953C-7863FD72F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8387" y="6248400"/>
              <a:ext cx="600076" cy="2047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No 6010 Flight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No 6010 Flt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 err="1"/>
                <a:t>Fg</a:t>
              </a:r>
              <a:r>
                <a:rPr lang="en-US" altLang="zh-TW" sz="400" dirty="0"/>
                <a:t> Off J C Y SUI</a:t>
              </a:r>
            </a:p>
          </p:txBody>
        </p:sp>
        <p:cxnSp>
          <p:nvCxnSpPr>
            <p:cNvPr id="206" name="AutoShape 278">
              <a:extLst>
                <a:ext uri="{FF2B5EF4-FFF2-40B4-BE49-F238E27FC236}">
                  <a16:creationId xmlns:a16="http://schemas.microsoft.com/office/drawing/2014/main" id="{8FDC71C4-7716-406E-93A6-C2EDF9F247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115050" y="6350000"/>
              <a:ext cx="30162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209" name="AutoShape 118">
            <a:extLst>
              <a:ext uri="{FF2B5EF4-FFF2-40B4-BE49-F238E27FC236}">
                <a16:creationId xmlns:a16="http://schemas.microsoft.com/office/drawing/2014/main" id="{0009F3CF-8062-41EE-BDFD-A5A06882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38" y="3998340"/>
            <a:ext cx="594487" cy="1968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603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603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Flt Lt A T W NG</a:t>
            </a:r>
          </a:p>
        </p:txBody>
      </p:sp>
      <p:cxnSp>
        <p:nvCxnSpPr>
          <p:cNvPr id="210" name="AutoShape 321">
            <a:extLst>
              <a:ext uri="{FF2B5EF4-FFF2-40B4-BE49-F238E27FC236}">
                <a16:creationId xmlns:a16="http://schemas.microsoft.com/office/drawing/2014/main" id="{B73D82CE-2975-48BA-B073-A63BF036518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8568" y="4101528"/>
            <a:ext cx="3338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188" name="群組 210">
            <a:extLst>
              <a:ext uri="{FF2B5EF4-FFF2-40B4-BE49-F238E27FC236}">
                <a16:creationId xmlns:a16="http://schemas.microsoft.com/office/drawing/2014/main" id="{EAE58DD0-F682-0BC6-7ADA-6D8735B2796A}"/>
              </a:ext>
            </a:extLst>
          </p:cNvPr>
          <p:cNvGrpSpPr>
            <a:grpSpLocks/>
          </p:cNvGrpSpPr>
          <p:nvPr/>
        </p:nvGrpSpPr>
        <p:grpSpPr bwMode="auto">
          <a:xfrm>
            <a:off x="6215389" y="6501828"/>
            <a:ext cx="634225" cy="204787"/>
            <a:chOff x="6115050" y="6248400"/>
            <a:chExt cx="633413" cy="204788"/>
          </a:xfrm>
        </p:grpSpPr>
        <p:sp>
          <p:nvSpPr>
            <p:cNvPr id="212" name="AutoShape 64">
              <a:extLst>
                <a:ext uri="{FF2B5EF4-FFF2-40B4-BE49-F238E27FC236}">
                  <a16:creationId xmlns:a16="http://schemas.microsoft.com/office/drawing/2014/main" id="{D12EBCB6-1F90-4269-9130-78243260F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8387" y="6248400"/>
              <a:ext cx="600076" cy="20478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No 6011 Flight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No 6011 Flt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Flt Lt CHOW Tak Choi</a:t>
              </a:r>
            </a:p>
          </p:txBody>
        </p:sp>
        <p:cxnSp>
          <p:nvCxnSpPr>
            <p:cNvPr id="213" name="AutoShape 278">
              <a:extLst>
                <a:ext uri="{FF2B5EF4-FFF2-40B4-BE49-F238E27FC236}">
                  <a16:creationId xmlns:a16="http://schemas.microsoft.com/office/drawing/2014/main" id="{0AE8114E-CD9D-4BA3-BFA6-BE862798FC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115050" y="6350000"/>
              <a:ext cx="30162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214" name="AutoShape 273">
            <a:extLst>
              <a:ext uri="{FF2B5EF4-FFF2-40B4-BE49-F238E27FC236}">
                <a16:creationId xmlns:a16="http://schemas.microsoft.com/office/drawing/2014/main" id="{F066B1D9-AC6D-45CF-AA99-F4290939A5F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60926" y="4086927"/>
            <a:ext cx="89014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6" name="AutoShape 313">
            <a:extLst>
              <a:ext uri="{FF2B5EF4-FFF2-40B4-BE49-F238E27FC236}">
                <a16:creationId xmlns:a16="http://schemas.microsoft.com/office/drawing/2014/main" id="{BEAECF9B-0473-4CAF-8DEA-138ECFD83E0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1948" y="3815778"/>
            <a:ext cx="108089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7" name="AutoShape 313">
            <a:extLst>
              <a:ext uri="{FF2B5EF4-FFF2-40B4-BE49-F238E27FC236}">
                <a16:creationId xmlns:a16="http://schemas.microsoft.com/office/drawing/2014/main" id="{8F40EC39-7011-48B4-BD9E-A07D379BE13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3541" y="4090415"/>
            <a:ext cx="108089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9" name="AutoShape 313">
            <a:extLst>
              <a:ext uri="{FF2B5EF4-FFF2-40B4-BE49-F238E27FC236}">
                <a16:creationId xmlns:a16="http://schemas.microsoft.com/office/drawing/2014/main" id="{8B8B37A8-A2F0-413F-916C-4527823D039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1948" y="4626990"/>
            <a:ext cx="5400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0" name="AutoShape 313">
            <a:extLst>
              <a:ext uri="{FF2B5EF4-FFF2-40B4-BE49-F238E27FC236}">
                <a16:creationId xmlns:a16="http://schemas.microsoft.com/office/drawing/2014/main" id="{E4A54559-911E-4996-BD2B-FC20C539AD3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5123" y="4906390"/>
            <a:ext cx="5400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1" name="AutoShape 313">
            <a:extLst>
              <a:ext uri="{FF2B5EF4-FFF2-40B4-BE49-F238E27FC236}">
                <a16:creationId xmlns:a16="http://schemas.microsoft.com/office/drawing/2014/main" id="{C43C0748-667B-4682-85C8-DA9ACE85274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1948" y="4906285"/>
            <a:ext cx="54044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8" name="AutoShape 63">
            <a:extLst>
              <a:ext uri="{FF2B5EF4-FFF2-40B4-BE49-F238E27FC236}">
                <a16:creationId xmlns:a16="http://schemas.microsoft.com/office/drawing/2014/main" id="{30D3D22D-F599-4BCC-8BE3-50D7F6E02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119" y="4801953"/>
            <a:ext cx="600845" cy="2047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No 408 Squadron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OC No 408 Sqn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Fg Off C W S PUN</a:t>
            </a:r>
          </a:p>
        </p:txBody>
      </p:sp>
      <p:cxnSp>
        <p:nvCxnSpPr>
          <p:cNvPr id="201" name="AutoShape 278">
            <a:extLst>
              <a:ext uri="{FF2B5EF4-FFF2-40B4-BE49-F238E27FC236}">
                <a16:creationId xmlns:a16="http://schemas.microsoft.com/office/drawing/2014/main" id="{B61F498B-1795-4524-80CE-3986B5E1983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07022" y="4907665"/>
            <a:ext cx="44507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0" name="AutoShape 23">
            <a:extLst>
              <a:ext uri="{FF2B5EF4-FFF2-40B4-BE49-F238E27FC236}">
                <a16:creationId xmlns:a16="http://schemas.microsoft.com/office/drawing/2014/main" id="{E6D335B7-E0EB-482D-AE15-F41A12F22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0247" y="3122925"/>
            <a:ext cx="685091" cy="2409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National Education 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and Liaison Officer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NE&amp;LO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z="400" dirty="0"/>
              <a:t>Sqn </a:t>
            </a:r>
            <a:r>
              <a:rPr lang="en-US" altLang="zh-TW" sz="400" dirty="0" err="1"/>
              <a:t>Ldr</a:t>
            </a:r>
            <a:r>
              <a:rPr lang="en-US" altLang="zh-TW" sz="400" dirty="0"/>
              <a:t> L H L KWAN</a:t>
            </a:r>
          </a:p>
        </p:txBody>
      </p:sp>
      <p:cxnSp>
        <p:nvCxnSpPr>
          <p:cNvPr id="202" name="AutoShape 269">
            <a:extLst>
              <a:ext uri="{FF2B5EF4-FFF2-40B4-BE49-F238E27FC236}">
                <a16:creationId xmlns:a16="http://schemas.microsoft.com/office/drawing/2014/main" id="{946847E3-AAF9-4A79-8C1D-F15759F0423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253515" y="3056250"/>
            <a:ext cx="0" cy="64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47" name="AutoShape 23">
            <a:extLst>
              <a:ext uri="{FF2B5EF4-FFF2-40B4-BE49-F238E27FC236}">
                <a16:creationId xmlns:a16="http://schemas.microsoft.com/office/drawing/2014/main" id="{C7882FE9-C221-478D-AEC4-574BD25BA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543" y="3127517"/>
            <a:ext cx="685091" cy="23423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399" tIns="34199" rIns="68399" bIns="34199" anchor="ctr"/>
          <a:lstStyle>
            <a:lvl1pPr defTabSz="957263" eaLnBrk="0" hangingPunct="0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 defTabSz="957263" eaLnBrk="0" hangingPunct="0">
              <a:spcBef>
                <a:spcPct val="20000"/>
              </a:spcBef>
              <a:buChar char="–"/>
              <a:defRPr kumimoji="1" sz="29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Char char="•"/>
              <a:defRPr kumimoji="1" sz="25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New Territories Wing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OC NT </a:t>
            </a:r>
            <a:r>
              <a:rPr lang="en-US" altLang="zh-TW" sz="400" dirty="0" err="1">
                <a:ea typeface="新細明體" panose="02020500000000000000" pitchFamily="18" charset="-120"/>
              </a:rPr>
              <a:t>Wg</a:t>
            </a:r>
            <a:endParaRPr lang="en-US" altLang="zh-TW" sz="400" dirty="0">
              <a:ea typeface="新細明體" panose="02020500000000000000" pitchFamily="18" charset="-120"/>
            </a:endParaRP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None/>
              <a:defRPr/>
            </a:pPr>
            <a:r>
              <a:rPr lang="en-US" altLang="zh-TW" sz="400" dirty="0">
                <a:ea typeface="新細明體" panose="02020500000000000000" pitchFamily="18" charset="-120"/>
              </a:rPr>
              <a:t>Ag</a:t>
            </a:r>
            <a:r>
              <a:rPr lang="zh-TW" altLang="en-US" sz="400" dirty="0">
                <a:ea typeface="新細明體" panose="02020500000000000000" pitchFamily="18" charset="-120"/>
              </a:rPr>
              <a:t> </a:t>
            </a:r>
            <a:r>
              <a:rPr lang="en-US" altLang="zh-TW" sz="400" dirty="0">
                <a:ea typeface="新細明體" panose="02020500000000000000" pitchFamily="18" charset="-120"/>
              </a:rPr>
              <a:t>Sqn </a:t>
            </a:r>
            <a:r>
              <a:rPr lang="en-US" altLang="zh-TW" sz="400" dirty="0" err="1">
                <a:ea typeface="新細明體" panose="02020500000000000000" pitchFamily="18" charset="-120"/>
              </a:rPr>
              <a:t>Ldr</a:t>
            </a:r>
            <a:r>
              <a:rPr lang="en-US" altLang="zh-TW" sz="400" dirty="0">
                <a:ea typeface="新細明體" panose="02020500000000000000" pitchFamily="18" charset="-120"/>
              </a:rPr>
              <a:t> C S T TSOI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47E545C-0C88-9099-6AC1-F100ABFD071E}"/>
              </a:ext>
            </a:extLst>
          </p:cNvPr>
          <p:cNvGrpSpPr/>
          <p:nvPr/>
        </p:nvGrpSpPr>
        <p:grpSpPr>
          <a:xfrm>
            <a:off x="4164104" y="3442715"/>
            <a:ext cx="688270" cy="203200"/>
            <a:chOff x="4050940" y="3587178"/>
            <a:chExt cx="688270" cy="203200"/>
          </a:xfrm>
        </p:grpSpPr>
        <p:sp>
          <p:nvSpPr>
            <p:cNvPr id="14" name="AutoShape 58">
              <a:extLst>
                <a:ext uri="{FF2B5EF4-FFF2-40B4-BE49-F238E27FC236}">
                  <a16:creationId xmlns:a16="http://schemas.microsoft.com/office/drawing/2014/main" id="{BFF2C001-7BCC-C2FB-64CC-E7BFCDD1F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954" y="3587178"/>
              <a:ext cx="599256" cy="2032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No 401 Squadron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No 401 Sqn</a:t>
              </a:r>
            </a:p>
            <a:p>
              <a:pPr algn="ctr" eaLnBrk="1" hangingPunct="1">
                <a:lnSpc>
                  <a:spcPct val="9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Flt Lt H </a:t>
              </a:r>
              <a:r>
                <a:rPr lang="en-US" altLang="zh-TW" sz="400" dirty="0" err="1"/>
                <a:t>H</a:t>
              </a:r>
              <a:r>
                <a:rPr lang="en-US" altLang="zh-TW" sz="400" dirty="0"/>
                <a:t> C LAM</a:t>
              </a:r>
            </a:p>
          </p:txBody>
        </p:sp>
        <p:cxnSp>
          <p:nvCxnSpPr>
            <p:cNvPr id="15" name="AutoShape 273">
              <a:extLst>
                <a:ext uri="{FF2B5EF4-FFF2-40B4-BE49-F238E27FC236}">
                  <a16:creationId xmlns:a16="http://schemas.microsoft.com/office/drawing/2014/main" id="{3DD4332A-19E0-6436-31DA-66779F5F56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50940" y="3688778"/>
              <a:ext cx="89014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33" name="AutoShape 278">
            <a:extLst>
              <a:ext uri="{FF2B5EF4-FFF2-40B4-BE49-F238E27FC236}">
                <a16:creationId xmlns:a16="http://schemas.microsoft.com/office/drawing/2014/main" id="{0A33453C-A22B-B0F5-0348-2B61EFC2887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08835" y="4637295"/>
            <a:ext cx="44507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40" name="群組 14">
            <a:extLst>
              <a:ext uri="{FF2B5EF4-FFF2-40B4-BE49-F238E27FC236}">
                <a16:creationId xmlns:a16="http://schemas.microsoft.com/office/drawing/2014/main" id="{C02F13B7-AC02-AF62-8212-F18AE872DBC3}"/>
              </a:ext>
            </a:extLst>
          </p:cNvPr>
          <p:cNvGrpSpPr>
            <a:grpSpLocks/>
          </p:cNvGrpSpPr>
          <p:nvPr/>
        </p:nvGrpSpPr>
        <p:grpSpPr bwMode="auto">
          <a:xfrm>
            <a:off x="7728857" y="3736370"/>
            <a:ext cx="743108" cy="254421"/>
            <a:chOff x="7967842" y="2476937"/>
            <a:chExt cx="710307" cy="272141"/>
          </a:xfrm>
        </p:grpSpPr>
        <p:sp>
          <p:nvSpPr>
            <p:cNvPr id="41" name="AutoShape 101">
              <a:extLst>
                <a:ext uri="{FF2B5EF4-FFF2-40B4-BE49-F238E27FC236}">
                  <a16:creationId xmlns:a16="http://schemas.microsoft.com/office/drawing/2014/main" id="{1B4260B8-2F99-A01E-98EA-8D14C9EF7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222" y="2476937"/>
              <a:ext cx="641927" cy="27214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Technical Operations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&amp; Support Wing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TOS Wg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Sqn </a:t>
              </a:r>
              <a:r>
                <a:rPr lang="en-US" altLang="zh-TW" sz="400" dirty="0" err="1"/>
                <a:t>Ldr</a:t>
              </a:r>
              <a:r>
                <a:rPr lang="en-US" altLang="zh-TW" sz="400" dirty="0"/>
                <a:t> (</a:t>
              </a:r>
              <a:r>
                <a:rPr lang="en-US" altLang="zh-TW" sz="400" dirty="0" err="1"/>
                <a:t>sp</a:t>
              </a:r>
              <a:r>
                <a:rPr lang="en-US" altLang="zh-TW" sz="400" dirty="0"/>
                <a:t>) D W T WONG</a:t>
              </a:r>
            </a:p>
          </p:txBody>
        </p:sp>
        <p:cxnSp>
          <p:nvCxnSpPr>
            <p:cNvPr id="42" name="AutoShape 350">
              <a:extLst>
                <a:ext uri="{FF2B5EF4-FFF2-40B4-BE49-F238E27FC236}">
                  <a16:creationId xmlns:a16="http://schemas.microsoft.com/office/drawing/2014/main" id="{D79616A1-7630-9D7D-B17C-5439BFA7C09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967842" y="2603165"/>
              <a:ext cx="69775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43" name="群組 14">
            <a:extLst>
              <a:ext uri="{FF2B5EF4-FFF2-40B4-BE49-F238E27FC236}">
                <a16:creationId xmlns:a16="http://schemas.microsoft.com/office/drawing/2014/main" id="{F9275196-E67D-BDF5-F108-7FA7771678EA}"/>
              </a:ext>
            </a:extLst>
          </p:cNvPr>
          <p:cNvGrpSpPr>
            <a:grpSpLocks/>
          </p:cNvGrpSpPr>
          <p:nvPr/>
        </p:nvGrpSpPr>
        <p:grpSpPr bwMode="auto">
          <a:xfrm>
            <a:off x="7727443" y="4091092"/>
            <a:ext cx="743107" cy="254421"/>
            <a:chOff x="7967842" y="2471842"/>
            <a:chExt cx="710307" cy="272141"/>
          </a:xfrm>
        </p:grpSpPr>
        <p:sp>
          <p:nvSpPr>
            <p:cNvPr id="44" name="AutoShape 101">
              <a:extLst>
                <a:ext uri="{FF2B5EF4-FFF2-40B4-BE49-F238E27FC236}">
                  <a16:creationId xmlns:a16="http://schemas.microsoft.com/office/drawing/2014/main" id="{CA1FDCAF-AA21-AECC-90FE-CFDE4E40C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221" y="2471842"/>
              <a:ext cx="641928" cy="27214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399" tIns="34199" rIns="68399" bIns="34199" anchor="ctr"/>
            <a:lstStyle>
              <a:lvl1pPr defTabSz="957263" eaLnBrk="0" hangingPunct="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Char char="–"/>
                <a:defRPr kumimoji="1" sz="29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Char char="•"/>
                <a:defRPr kumimoji="1" sz="25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Char char="–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200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Officer Commanding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Development Unit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OC DU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zh-TW" sz="400" dirty="0"/>
                <a:t>Flt Lt T W S CHIANG</a:t>
              </a:r>
            </a:p>
          </p:txBody>
        </p:sp>
        <p:cxnSp>
          <p:nvCxnSpPr>
            <p:cNvPr id="45" name="AutoShape 350">
              <a:extLst>
                <a:ext uri="{FF2B5EF4-FFF2-40B4-BE49-F238E27FC236}">
                  <a16:creationId xmlns:a16="http://schemas.microsoft.com/office/drawing/2014/main" id="{CF3CDB08-C9DB-4D7D-BB84-870B28007F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967842" y="2603165"/>
              <a:ext cx="69775" cy="0"/>
            </a:xfrm>
            <a:prstGeom prst="straightConnector1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5" name="AutoShape 313">
            <a:extLst>
              <a:ext uri="{FF2B5EF4-FFF2-40B4-BE49-F238E27FC236}">
                <a16:creationId xmlns:a16="http://schemas.microsoft.com/office/drawing/2014/main" id="{198F7CCB-7099-3BDD-CA0B-D84DD35204F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65556" y="4360368"/>
            <a:ext cx="54000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5" name="AutoShape 278">
            <a:extLst>
              <a:ext uri="{FF2B5EF4-FFF2-40B4-BE49-F238E27FC236}">
                <a16:creationId xmlns:a16="http://schemas.microsoft.com/office/drawing/2014/main" id="{AFE68B91-7A19-0F64-5C4B-A6675103A73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07441" y="4360368"/>
            <a:ext cx="44507" cy="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7546</TotalTime>
  <Words>935</Words>
  <Application>Microsoft Office PowerPoint</Application>
  <PresentationFormat>A4 紙張 (210x297 公釐)</PresentationFormat>
  <Paragraphs>245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新細明體</vt:lpstr>
      <vt:lpstr>Arial</vt:lpstr>
      <vt:lpstr>Calibri</vt:lpstr>
      <vt:lpstr>預設簡報設計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Mei WONG</cp:lastModifiedBy>
  <cp:revision>138</cp:revision>
  <cp:lastPrinted>2025-10-06T04:34:21Z</cp:lastPrinted>
  <dcterms:created xsi:type="dcterms:W3CDTF">2020-04-06T07:27:01Z</dcterms:created>
  <dcterms:modified xsi:type="dcterms:W3CDTF">2026-06-02T01:51:15Z</dcterms:modified>
</cp:coreProperties>
</file>